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11"/>
  </p:handoutMasterIdLst>
  <p:sldIdLst>
    <p:sldId id="284" r:id="rId3"/>
    <p:sldId id="259" r:id="rId4"/>
    <p:sldId id="341" r:id="rId6"/>
    <p:sldId id="260" r:id="rId7"/>
    <p:sldId id="342" r:id="rId8"/>
    <p:sldId id="261" r:id="rId9"/>
    <p:sldId id="262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2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7AD5EA"/>
    <a:srgbClr val="5CB2E5"/>
    <a:srgbClr val="2392D7"/>
    <a:srgbClr val="5C84CC"/>
    <a:srgbClr val="39A0DF"/>
    <a:srgbClr val="F9D923"/>
    <a:srgbClr val="FF92A9"/>
    <a:srgbClr val="4D79C7"/>
    <a:srgbClr val="16868C"/>
    <a:srgbClr val="5CC5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21" autoAdjust="0"/>
    <p:restoredTop sz="94796" autoAdjust="0"/>
  </p:normalViewPr>
  <p:slideViewPr>
    <p:cSldViewPr snapToGrid="0" showGuides="1">
      <p:cViewPr>
        <p:scale>
          <a:sx n="66" d="100"/>
          <a:sy n="66" d="100"/>
        </p:scale>
        <p:origin x="1782" y="999"/>
      </p:cViewPr>
      <p:guideLst>
        <p:guide orient="horz" pos="2172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30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lang="zh-CN" altLang="en-US"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ea typeface="微软雅黑" panose="020B0503020204020204" pitchFamily="34" charset="-122"/>
                <a:cs typeface="微软雅黑" panose="020B0503020204020204" pitchFamily="34" charset="-122"/>
              </a:rPr>
            </a:fld>
            <a:endParaRPr lang="zh-CN" altLang="en-US"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微软雅黑" panose="020B0503020204020204" pitchFamily="34" charset="-122"/>
              </a:defRPr>
            </a:lvl1pPr>
          </a:lstStyle>
          <a:p>
            <a:fld id="{F9EC4344-0A40-4CB7-B25E-5E6DB7316EC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微软雅黑" panose="020B0503020204020204" pitchFamily="34" charset="-122"/>
              </a:defRPr>
            </a:lvl1pPr>
          </a:lstStyle>
          <a:p>
            <a:fld id="{CADC7941-7DF0-4C7F-98C8-24F37B7F952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微软雅黑" panose="020B0503020204020204" pitchFamily="34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hangye/" TargetMode="External"/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XingHaoy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6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5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6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7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8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9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0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1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453650" y="0"/>
            <a:ext cx="54006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hlinkClick r:id="rId2"/>
              </a:rPr>
              <a:t>行业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hlinkClick r:id="rId2"/>
              </a:rPr>
              <a:t>模板</a:t>
            </a:r>
            <a:r>
              <a:rPr lang="en-US" altLang="zh-CN" sz="100" dirty="0">
                <a:solidFill>
                  <a:schemeClr val="tx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http://www.1ppt.com/hangye/</a:t>
            </a:r>
            <a:endParaRPr lang="en-US" altLang="zh-CN" sz="100" dirty="0">
              <a:solidFill>
                <a:schemeClr val="tx1">
                  <a:alpha val="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3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8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4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  <p:sp>
        <p:nvSpPr>
          <p:cNvPr id="6" name="标题 1"/>
          <p:cNvSpPr txBox="1"/>
          <p:nvPr userDrawn="1"/>
        </p:nvSpPr>
        <p:spPr>
          <a:xfrm>
            <a:off x="923130" y="2066921"/>
            <a:ext cx="3780630" cy="1425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                        </a:t>
            </a:r>
            <a:r>
              <a:rPr lang="zh-CN" altLang="en-US" sz="4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版权声明</a:t>
            </a:r>
            <a:br>
              <a:rPr lang="zh-CN" altLang="en-US" sz="1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感谢您下载平台上提供的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作品，为了您和熊猫办公以及原创作者的利益，请勿复制、传播、销售，否则将承担法律责任！熊猫办公将对作品进行维权，按照传播下载次数进行十倍的索取赔偿！</a:t>
            </a:r>
            <a:b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1.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在熊猫办公出售的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模板是免版税类（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RF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：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Royalty-Free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）正版受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中国人民共和国著作法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世界版权公约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的保护，作品的所有权、版权和著作权归熊猫办公所有，您下载的是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模板素材的使用权。</a:t>
            </a: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2.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不得将熊猫办公的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模板、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br>
              <a:rPr lang="zh-CN" altLang="en-US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endParaRPr lang="zh-CN" altLang="en-US" spc="12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/>
          <p:cNvSpPr/>
          <p:nvPr userDrawn="1"/>
        </p:nvSpPr>
        <p:spPr>
          <a:xfrm>
            <a:off x="302301" y="318541"/>
            <a:ext cx="11587397" cy="6220918"/>
          </a:xfrm>
          <a:prstGeom prst="roundRect">
            <a:avLst>
              <a:gd name="adj" fmla="val 1245"/>
            </a:avLst>
          </a:prstGeom>
          <a:solidFill>
            <a:schemeClr val="bg1"/>
          </a:solidFill>
          <a:ln>
            <a:noFill/>
          </a:ln>
          <a:effectLst>
            <a:outerShdw blurRad="1524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AD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微软雅黑" panose="020B0503020204020204" pitchFamily="34" charset="-122"/>
            </a:endParaRPr>
          </a:p>
        </p:txBody>
      </p:sp>
      <p:sp>
        <p:nvSpPr>
          <p:cNvPr id="13" name="任意多边形: 形状 12"/>
          <p:cNvSpPr/>
          <p:nvPr userDrawn="1"/>
        </p:nvSpPr>
        <p:spPr>
          <a:xfrm flipV="1">
            <a:off x="-2" y="5619749"/>
            <a:ext cx="12192001" cy="1238249"/>
          </a:xfrm>
          <a:custGeom>
            <a:avLst/>
            <a:gdLst>
              <a:gd name="connsiteX0" fmla="*/ 11775799 w 12129742"/>
              <a:gd name="connsiteY0" fmla="*/ 1756345 h 1756451"/>
              <a:gd name="connsiteX1" fmla="*/ 12114982 w 12129742"/>
              <a:gd name="connsiteY1" fmla="*/ 1743977 h 1756451"/>
              <a:gd name="connsiteX2" fmla="*/ 12129742 w 12129742"/>
              <a:gd name="connsiteY2" fmla="*/ 1742461 h 1756451"/>
              <a:gd name="connsiteX3" fmla="*/ 12129742 w 12129742"/>
              <a:gd name="connsiteY3" fmla="*/ 0 h 1756451"/>
              <a:gd name="connsiteX4" fmla="*/ 0 w 12129742"/>
              <a:gd name="connsiteY4" fmla="*/ 0 h 1756451"/>
              <a:gd name="connsiteX5" fmla="*/ 0 w 12129742"/>
              <a:gd name="connsiteY5" fmla="*/ 1233952 h 1756451"/>
              <a:gd name="connsiteX6" fmla="*/ 178972 w 12129742"/>
              <a:gd name="connsiteY6" fmla="*/ 1262071 h 1756451"/>
              <a:gd name="connsiteX7" fmla="*/ 5218261 w 12129742"/>
              <a:gd name="connsiteY7" fmla="*/ 1435661 h 1756451"/>
              <a:gd name="connsiteX8" fmla="*/ 11775799 w 12129742"/>
              <a:gd name="connsiteY8" fmla="*/ 1756345 h 175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29742" h="1756451">
                <a:moveTo>
                  <a:pt x="11775799" y="1756345"/>
                </a:moveTo>
                <a:cubicBezTo>
                  <a:pt x="11888860" y="1755662"/>
                  <a:pt x="12001921" y="1751692"/>
                  <a:pt x="12114982" y="1743977"/>
                </a:cubicBezTo>
                <a:lnTo>
                  <a:pt x="12129742" y="1742461"/>
                </a:lnTo>
                <a:lnTo>
                  <a:pt x="12129742" y="0"/>
                </a:lnTo>
                <a:lnTo>
                  <a:pt x="0" y="0"/>
                </a:lnTo>
                <a:lnTo>
                  <a:pt x="0" y="1233952"/>
                </a:lnTo>
                <a:lnTo>
                  <a:pt x="178972" y="1262071"/>
                </a:lnTo>
                <a:cubicBezTo>
                  <a:pt x="1858735" y="1552050"/>
                  <a:pt x="3538499" y="2112829"/>
                  <a:pt x="5218261" y="1435661"/>
                </a:cubicBezTo>
                <a:cubicBezTo>
                  <a:pt x="7404107" y="554474"/>
                  <a:pt x="9589953" y="1769548"/>
                  <a:pt x="11775799" y="1756345"/>
                </a:cubicBezTo>
                <a:close/>
              </a:path>
            </a:pathLst>
          </a:custGeom>
          <a:solidFill>
            <a:srgbClr val="16868C"/>
          </a:solidFill>
          <a:ln>
            <a:noFill/>
          </a:ln>
          <a:effectLst>
            <a:outerShdw blurRad="165100" dist="38100" dir="16200000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cs typeface="微软雅黑" panose="020B0503020204020204" pitchFamily="34" charset="-122"/>
            </a:endParaRPr>
          </a:p>
        </p:txBody>
      </p:sp>
      <p:sp>
        <p:nvSpPr>
          <p:cNvPr id="14" name="任意多边形: 形状 13"/>
          <p:cNvSpPr/>
          <p:nvPr userDrawn="1"/>
        </p:nvSpPr>
        <p:spPr>
          <a:xfrm>
            <a:off x="-3" y="6084034"/>
            <a:ext cx="12192003" cy="811049"/>
          </a:xfrm>
          <a:custGeom>
            <a:avLst/>
            <a:gdLst>
              <a:gd name="connsiteX0" fmla="*/ 1273432 w 12191998"/>
              <a:gd name="connsiteY0" fmla="*/ 316 h 1491129"/>
              <a:gd name="connsiteX1" fmla="*/ 6779396 w 12191998"/>
              <a:gd name="connsiteY1" fmla="*/ 320790 h 1491129"/>
              <a:gd name="connsiteX2" fmla="*/ 8321067 w 12191998"/>
              <a:gd name="connsiteY2" fmla="*/ 316 h 1491129"/>
              <a:gd name="connsiteX3" fmla="*/ 12065122 w 12191998"/>
              <a:gd name="connsiteY3" fmla="*/ 633329 h 1491129"/>
              <a:gd name="connsiteX4" fmla="*/ 12191998 w 12191998"/>
              <a:gd name="connsiteY4" fmla="*/ 637901 h 1491129"/>
              <a:gd name="connsiteX5" fmla="*/ 12191998 w 12191998"/>
              <a:gd name="connsiteY5" fmla="*/ 1491129 h 1491129"/>
              <a:gd name="connsiteX6" fmla="*/ 0 w 12191998"/>
              <a:gd name="connsiteY6" fmla="*/ 1491129 h 1491129"/>
              <a:gd name="connsiteX7" fmla="*/ 0 w 12191998"/>
              <a:gd name="connsiteY7" fmla="*/ 209544 h 1491129"/>
              <a:gd name="connsiteX8" fmla="*/ 172240 w 12191998"/>
              <a:gd name="connsiteY8" fmla="*/ 149871 h 1491129"/>
              <a:gd name="connsiteX9" fmla="*/ 1273432 w 12191998"/>
              <a:gd name="connsiteY9" fmla="*/ 316 h 149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1998" h="1491129">
                <a:moveTo>
                  <a:pt x="1273432" y="316"/>
                </a:moveTo>
                <a:cubicBezTo>
                  <a:pt x="3108754" y="22359"/>
                  <a:pt x="4944077" y="1188954"/>
                  <a:pt x="6779396" y="320790"/>
                </a:cubicBezTo>
                <a:cubicBezTo>
                  <a:pt x="7293286" y="77704"/>
                  <a:pt x="7807177" y="-5856"/>
                  <a:pt x="8321067" y="316"/>
                </a:cubicBezTo>
                <a:cubicBezTo>
                  <a:pt x="9569085" y="15305"/>
                  <a:pt x="10817103" y="559535"/>
                  <a:pt x="12065122" y="633329"/>
                </a:cubicBezTo>
                <a:lnTo>
                  <a:pt x="12191998" y="637901"/>
                </a:lnTo>
                <a:lnTo>
                  <a:pt x="12191998" y="1491129"/>
                </a:lnTo>
                <a:lnTo>
                  <a:pt x="0" y="1491129"/>
                </a:lnTo>
                <a:lnTo>
                  <a:pt x="0" y="209544"/>
                </a:lnTo>
                <a:lnTo>
                  <a:pt x="172240" y="149871"/>
                </a:lnTo>
                <a:cubicBezTo>
                  <a:pt x="539304" y="37280"/>
                  <a:pt x="906368" y="-4093"/>
                  <a:pt x="1273432" y="316"/>
                </a:cubicBezTo>
                <a:close/>
              </a:path>
            </a:pathLst>
          </a:custGeom>
          <a:solidFill>
            <a:srgbClr val="7AD5EA"/>
          </a:solidFill>
          <a:ln>
            <a:noFill/>
          </a:ln>
          <a:effectLst>
            <a:outerShdw blurRad="165100" dist="38100" dir="162000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pitchFamily="34" charset="-122"/>
            </a:endParaRPr>
          </a:p>
        </p:txBody>
      </p:sp>
      <p:sp>
        <p:nvSpPr>
          <p:cNvPr id="15" name="任意多边形: 形状 14"/>
          <p:cNvSpPr/>
          <p:nvPr userDrawn="1"/>
        </p:nvSpPr>
        <p:spPr>
          <a:xfrm rot="3077606">
            <a:off x="31823" y="17802"/>
            <a:ext cx="1116000" cy="1116000"/>
          </a:xfrm>
          <a:custGeom>
            <a:avLst/>
            <a:gdLst>
              <a:gd name="connsiteX0" fmla="*/ 564536 w 1943662"/>
              <a:gd name="connsiteY0" fmla="*/ 1850536 h 1943662"/>
              <a:gd name="connsiteX1" fmla="*/ 1379127 w 1943662"/>
              <a:gd name="connsiteY1" fmla="*/ 1850536 h 1943662"/>
              <a:gd name="connsiteX2" fmla="*/ 1307505 w 1943662"/>
              <a:gd name="connsiteY2" fmla="*/ 1884131 h 1943662"/>
              <a:gd name="connsiteX3" fmla="*/ 971832 w 1943662"/>
              <a:gd name="connsiteY3" fmla="*/ 1943662 h 1943662"/>
              <a:gd name="connsiteX4" fmla="*/ 636158 w 1943662"/>
              <a:gd name="connsiteY4" fmla="*/ 1884131 h 1943662"/>
              <a:gd name="connsiteX5" fmla="*/ 328005 w 1943662"/>
              <a:gd name="connsiteY5" fmla="*/ 1698136 h 1943662"/>
              <a:gd name="connsiteX6" fmla="*/ 1615658 w 1943662"/>
              <a:gd name="connsiteY6" fmla="*/ 1698136 h 1943662"/>
              <a:gd name="connsiteX7" fmla="*/ 1592463 w 1943662"/>
              <a:gd name="connsiteY7" fmla="*/ 1719708 h 1943662"/>
              <a:gd name="connsiteX8" fmla="*/ 1508090 w 1943662"/>
              <a:gd name="connsiteY8" fmla="*/ 1778536 h 1943662"/>
              <a:gd name="connsiteX9" fmla="*/ 435573 w 1943662"/>
              <a:gd name="connsiteY9" fmla="*/ 1778536 h 1943662"/>
              <a:gd name="connsiteX10" fmla="*/ 351200 w 1943662"/>
              <a:gd name="connsiteY10" fmla="*/ 1719708 h 1943662"/>
              <a:gd name="connsiteX11" fmla="*/ 188813 w 1943662"/>
              <a:gd name="connsiteY11" fmla="*/ 1545736 h 1943662"/>
              <a:gd name="connsiteX12" fmla="*/ 1754849 w 1943662"/>
              <a:gd name="connsiteY12" fmla="*/ 1545736 h 1943662"/>
              <a:gd name="connsiteX13" fmla="*/ 1743765 w 1943662"/>
              <a:gd name="connsiteY13" fmla="*/ 1562314 h 1943662"/>
              <a:gd name="connsiteX14" fmla="*/ 1688938 w 1943662"/>
              <a:gd name="connsiteY14" fmla="*/ 1626136 h 1943662"/>
              <a:gd name="connsiteX15" fmla="*/ 254725 w 1943662"/>
              <a:gd name="connsiteY15" fmla="*/ 1626136 h 1943662"/>
              <a:gd name="connsiteX16" fmla="*/ 199898 w 1943662"/>
              <a:gd name="connsiteY16" fmla="*/ 1562314 h 1943662"/>
              <a:gd name="connsiteX17" fmla="*/ 98910 w 1943662"/>
              <a:gd name="connsiteY17" fmla="*/ 1393336 h 1943662"/>
              <a:gd name="connsiteX18" fmla="*/ 1844752 w 1943662"/>
              <a:gd name="connsiteY18" fmla="*/ 1393336 h 1943662"/>
              <a:gd name="connsiteX19" fmla="*/ 1813439 w 1943662"/>
              <a:gd name="connsiteY19" fmla="*/ 1458108 h 1943662"/>
              <a:gd name="connsiteX20" fmla="*/ 1802990 w 1943662"/>
              <a:gd name="connsiteY20" fmla="*/ 1473736 h 1943662"/>
              <a:gd name="connsiteX21" fmla="*/ 140673 w 1943662"/>
              <a:gd name="connsiteY21" fmla="*/ 1473736 h 1943662"/>
              <a:gd name="connsiteX22" fmla="*/ 130223 w 1943662"/>
              <a:gd name="connsiteY22" fmla="*/ 1458108 h 1943662"/>
              <a:gd name="connsiteX23" fmla="*/ 41499 w 1943662"/>
              <a:gd name="connsiteY23" fmla="*/ 1240936 h 1943662"/>
              <a:gd name="connsiteX24" fmla="*/ 1902163 w 1943662"/>
              <a:gd name="connsiteY24" fmla="*/ 1240936 h 1943662"/>
              <a:gd name="connsiteX25" fmla="*/ 1878284 w 1943662"/>
              <a:gd name="connsiteY25" fmla="*/ 1321336 h 1943662"/>
              <a:gd name="connsiteX26" fmla="*/ 65378 w 1943662"/>
              <a:gd name="connsiteY26" fmla="*/ 1321336 h 1943662"/>
              <a:gd name="connsiteX27" fmla="*/ 11765 w 1943662"/>
              <a:gd name="connsiteY27" fmla="*/ 1088536 h 1943662"/>
              <a:gd name="connsiteX28" fmla="*/ 1931897 w 1943662"/>
              <a:gd name="connsiteY28" fmla="*/ 1088536 h 1943662"/>
              <a:gd name="connsiteX29" fmla="*/ 1923918 w 1943662"/>
              <a:gd name="connsiteY29" fmla="*/ 1167689 h 1943662"/>
              <a:gd name="connsiteX30" fmla="*/ 1923548 w 1943662"/>
              <a:gd name="connsiteY30" fmla="*/ 1168936 h 1943662"/>
              <a:gd name="connsiteX31" fmla="*/ 20115 w 1943662"/>
              <a:gd name="connsiteY31" fmla="*/ 1168936 h 1943662"/>
              <a:gd name="connsiteX32" fmla="*/ 19745 w 1943662"/>
              <a:gd name="connsiteY32" fmla="*/ 1167689 h 1943662"/>
              <a:gd name="connsiteX33" fmla="*/ 3038 w 1943662"/>
              <a:gd name="connsiteY33" fmla="*/ 936136 h 1943662"/>
              <a:gd name="connsiteX34" fmla="*/ 1940625 w 1943662"/>
              <a:gd name="connsiteY34" fmla="*/ 936136 h 1943662"/>
              <a:gd name="connsiteX35" fmla="*/ 1943662 w 1943662"/>
              <a:gd name="connsiteY35" fmla="*/ 971831 h 1943662"/>
              <a:gd name="connsiteX36" fmla="*/ 1939155 w 1943662"/>
              <a:gd name="connsiteY36" fmla="*/ 1016536 h 1943662"/>
              <a:gd name="connsiteX37" fmla="*/ 4507 w 1943662"/>
              <a:gd name="connsiteY37" fmla="*/ 1016536 h 1943662"/>
              <a:gd name="connsiteX38" fmla="*/ 0 w 1943662"/>
              <a:gd name="connsiteY38" fmla="*/ 971831 h 1943662"/>
              <a:gd name="connsiteX39" fmla="*/ 19866 w 1943662"/>
              <a:gd name="connsiteY39" fmla="*/ 783736 h 1943662"/>
              <a:gd name="connsiteX40" fmla="*/ 1923796 w 1943662"/>
              <a:gd name="connsiteY40" fmla="*/ 783736 h 1943662"/>
              <a:gd name="connsiteX41" fmla="*/ 1929533 w 1943662"/>
              <a:gd name="connsiteY41" fmla="*/ 805790 h 1943662"/>
              <a:gd name="connsiteX42" fmla="*/ 1934498 w 1943662"/>
              <a:gd name="connsiteY42" fmla="*/ 864136 h 1943662"/>
              <a:gd name="connsiteX43" fmla="*/ 9164 w 1943662"/>
              <a:gd name="connsiteY43" fmla="*/ 864136 h 1943662"/>
              <a:gd name="connsiteX44" fmla="*/ 14129 w 1943662"/>
              <a:gd name="connsiteY44" fmla="*/ 805790 h 1943662"/>
              <a:gd name="connsiteX45" fmla="*/ 62240 w 1943662"/>
              <a:gd name="connsiteY45" fmla="*/ 631336 h 1943662"/>
              <a:gd name="connsiteX46" fmla="*/ 1881422 w 1943662"/>
              <a:gd name="connsiteY46" fmla="*/ 631336 h 1943662"/>
              <a:gd name="connsiteX47" fmla="*/ 1888713 w 1943662"/>
              <a:gd name="connsiteY47" fmla="*/ 648879 h 1943662"/>
              <a:gd name="connsiteX48" fmla="*/ 1905065 w 1943662"/>
              <a:gd name="connsiteY48" fmla="*/ 711736 h 1943662"/>
              <a:gd name="connsiteX49" fmla="*/ 38597 w 1943662"/>
              <a:gd name="connsiteY49" fmla="*/ 711736 h 1943662"/>
              <a:gd name="connsiteX50" fmla="*/ 54950 w 1943662"/>
              <a:gd name="connsiteY50" fmla="*/ 648879 h 1943662"/>
              <a:gd name="connsiteX51" fmla="*/ 136968 w 1943662"/>
              <a:gd name="connsiteY51" fmla="*/ 478936 h 1943662"/>
              <a:gd name="connsiteX52" fmla="*/ 1806694 w 1943662"/>
              <a:gd name="connsiteY52" fmla="*/ 478936 h 1943662"/>
              <a:gd name="connsiteX53" fmla="*/ 1847829 w 1943662"/>
              <a:gd name="connsiteY53" fmla="*/ 550502 h 1943662"/>
              <a:gd name="connsiteX54" fmla="*/ 1851500 w 1943662"/>
              <a:gd name="connsiteY54" fmla="*/ 559336 h 1943662"/>
              <a:gd name="connsiteX55" fmla="*/ 92163 w 1943662"/>
              <a:gd name="connsiteY55" fmla="*/ 559336 h 1943662"/>
              <a:gd name="connsiteX56" fmla="*/ 95834 w 1943662"/>
              <a:gd name="connsiteY56" fmla="*/ 550502 h 1943662"/>
              <a:gd name="connsiteX57" fmla="*/ 250078 w 1943662"/>
              <a:gd name="connsiteY57" fmla="*/ 326536 h 1943662"/>
              <a:gd name="connsiteX58" fmla="*/ 1693584 w 1943662"/>
              <a:gd name="connsiteY58" fmla="*/ 326536 h 1943662"/>
              <a:gd name="connsiteX59" fmla="*/ 1759920 w 1943662"/>
              <a:gd name="connsiteY59" fmla="*/ 406936 h 1943662"/>
              <a:gd name="connsiteX60" fmla="*/ 183742 w 1943662"/>
              <a:gd name="connsiteY60" fmla="*/ 406936 h 1943662"/>
              <a:gd name="connsiteX61" fmla="*/ 418579 w 1943662"/>
              <a:gd name="connsiteY61" fmla="*/ 174136 h 1943662"/>
              <a:gd name="connsiteX62" fmla="*/ 1525084 w 1943662"/>
              <a:gd name="connsiteY62" fmla="*/ 174136 h 1943662"/>
              <a:gd name="connsiteX63" fmla="*/ 1622529 w 1943662"/>
              <a:gd name="connsiteY63" fmla="*/ 254536 h 1943662"/>
              <a:gd name="connsiteX64" fmla="*/ 321133 w 1943662"/>
              <a:gd name="connsiteY64" fmla="*/ 254536 h 1943662"/>
              <a:gd name="connsiteX65" fmla="*/ 971832 w 1943662"/>
              <a:gd name="connsiteY65" fmla="*/ 0 h 1943662"/>
              <a:gd name="connsiteX66" fmla="*/ 1350111 w 1943662"/>
              <a:gd name="connsiteY66" fmla="*/ 76372 h 1943662"/>
              <a:gd name="connsiteX67" fmla="*/ 1403595 w 1943662"/>
              <a:gd name="connsiteY67" fmla="*/ 102136 h 1943662"/>
              <a:gd name="connsiteX68" fmla="*/ 540067 w 1943662"/>
              <a:gd name="connsiteY68" fmla="*/ 102136 h 1943662"/>
              <a:gd name="connsiteX69" fmla="*/ 593551 w 1943662"/>
              <a:gd name="connsiteY69" fmla="*/ 76372 h 1943662"/>
              <a:gd name="connsiteX70" fmla="*/ 971832 w 1943662"/>
              <a:gd name="connsiteY70" fmla="*/ 0 h 194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43662" h="1943662">
                <a:moveTo>
                  <a:pt x="564536" y="1850536"/>
                </a:moveTo>
                <a:lnTo>
                  <a:pt x="1379127" y="1850536"/>
                </a:lnTo>
                <a:lnTo>
                  <a:pt x="1307505" y="1884131"/>
                </a:lnTo>
                <a:cubicBezTo>
                  <a:pt x="1202886" y="1922638"/>
                  <a:pt x="1089814" y="1943662"/>
                  <a:pt x="971832" y="1943662"/>
                </a:cubicBezTo>
                <a:cubicBezTo>
                  <a:pt x="853849" y="1943662"/>
                  <a:pt x="740777" y="1922638"/>
                  <a:pt x="636158" y="1884131"/>
                </a:cubicBezTo>
                <a:close/>
                <a:moveTo>
                  <a:pt x="328005" y="1698136"/>
                </a:moveTo>
                <a:lnTo>
                  <a:pt x="1615658" y="1698136"/>
                </a:lnTo>
                <a:lnTo>
                  <a:pt x="1592463" y="1719708"/>
                </a:lnTo>
                <a:lnTo>
                  <a:pt x="1508090" y="1778536"/>
                </a:lnTo>
                <a:lnTo>
                  <a:pt x="435573" y="1778536"/>
                </a:lnTo>
                <a:lnTo>
                  <a:pt x="351200" y="1719708"/>
                </a:lnTo>
                <a:close/>
                <a:moveTo>
                  <a:pt x="188813" y="1545736"/>
                </a:moveTo>
                <a:lnTo>
                  <a:pt x="1754849" y="1545736"/>
                </a:lnTo>
                <a:lnTo>
                  <a:pt x="1743765" y="1562314"/>
                </a:lnTo>
                <a:lnTo>
                  <a:pt x="1688938" y="1626136"/>
                </a:lnTo>
                <a:lnTo>
                  <a:pt x="254725" y="1626136"/>
                </a:lnTo>
                <a:lnTo>
                  <a:pt x="199898" y="1562314"/>
                </a:lnTo>
                <a:close/>
                <a:moveTo>
                  <a:pt x="98910" y="1393336"/>
                </a:moveTo>
                <a:lnTo>
                  <a:pt x="1844752" y="1393336"/>
                </a:lnTo>
                <a:lnTo>
                  <a:pt x="1813439" y="1458108"/>
                </a:lnTo>
                <a:lnTo>
                  <a:pt x="1802990" y="1473736"/>
                </a:lnTo>
                <a:lnTo>
                  <a:pt x="140673" y="1473736"/>
                </a:lnTo>
                <a:lnTo>
                  <a:pt x="130223" y="1458108"/>
                </a:lnTo>
                <a:close/>
                <a:moveTo>
                  <a:pt x="41499" y="1240936"/>
                </a:moveTo>
                <a:lnTo>
                  <a:pt x="1902163" y="1240936"/>
                </a:lnTo>
                <a:lnTo>
                  <a:pt x="1878284" y="1321336"/>
                </a:lnTo>
                <a:lnTo>
                  <a:pt x="65378" y="1321336"/>
                </a:lnTo>
                <a:close/>
                <a:moveTo>
                  <a:pt x="11765" y="1088536"/>
                </a:moveTo>
                <a:lnTo>
                  <a:pt x="1931897" y="1088536"/>
                </a:lnTo>
                <a:lnTo>
                  <a:pt x="1923918" y="1167689"/>
                </a:lnTo>
                <a:lnTo>
                  <a:pt x="1923548" y="1168936"/>
                </a:lnTo>
                <a:lnTo>
                  <a:pt x="20115" y="1168936"/>
                </a:lnTo>
                <a:lnTo>
                  <a:pt x="19745" y="1167689"/>
                </a:lnTo>
                <a:close/>
                <a:moveTo>
                  <a:pt x="3038" y="936136"/>
                </a:moveTo>
                <a:lnTo>
                  <a:pt x="1940625" y="936136"/>
                </a:lnTo>
                <a:lnTo>
                  <a:pt x="1943662" y="971831"/>
                </a:lnTo>
                <a:lnTo>
                  <a:pt x="1939155" y="1016536"/>
                </a:lnTo>
                <a:lnTo>
                  <a:pt x="4507" y="1016536"/>
                </a:lnTo>
                <a:lnTo>
                  <a:pt x="0" y="971831"/>
                </a:lnTo>
                <a:close/>
                <a:moveTo>
                  <a:pt x="19866" y="783736"/>
                </a:moveTo>
                <a:lnTo>
                  <a:pt x="1923796" y="783736"/>
                </a:lnTo>
                <a:lnTo>
                  <a:pt x="1929533" y="805790"/>
                </a:lnTo>
                <a:lnTo>
                  <a:pt x="1934498" y="864136"/>
                </a:lnTo>
                <a:lnTo>
                  <a:pt x="9164" y="864136"/>
                </a:lnTo>
                <a:lnTo>
                  <a:pt x="14129" y="805790"/>
                </a:lnTo>
                <a:close/>
                <a:moveTo>
                  <a:pt x="62240" y="631336"/>
                </a:moveTo>
                <a:lnTo>
                  <a:pt x="1881422" y="631336"/>
                </a:lnTo>
                <a:lnTo>
                  <a:pt x="1888713" y="648879"/>
                </a:lnTo>
                <a:lnTo>
                  <a:pt x="1905065" y="711736"/>
                </a:lnTo>
                <a:lnTo>
                  <a:pt x="38597" y="711736"/>
                </a:lnTo>
                <a:lnTo>
                  <a:pt x="54950" y="648879"/>
                </a:lnTo>
                <a:close/>
                <a:moveTo>
                  <a:pt x="136968" y="478936"/>
                </a:moveTo>
                <a:lnTo>
                  <a:pt x="1806694" y="478936"/>
                </a:lnTo>
                <a:lnTo>
                  <a:pt x="1847829" y="550502"/>
                </a:lnTo>
                <a:lnTo>
                  <a:pt x="1851500" y="559336"/>
                </a:lnTo>
                <a:lnTo>
                  <a:pt x="92163" y="559336"/>
                </a:lnTo>
                <a:lnTo>
                  <a:pt x="95834" y="550502"/>
                </a:lnTo>
                <a:close/>
                <a:moveTo>
                  <a:pt x="250078" y="326536"/>
                </a:moveTo>
                <a:lnTo>
                  <a:pt x="1693584" y="326536"/>
                </a:lnTo>
                <a:lnTo>
                  <a:pt x="1759920" y="406936"/>
                </a:lnTo>
                <a:lnTo>
                  <a:pt x="183742" y="406936"/>
                </a:lnTo>
                <a:close/>
                <a:moveTo>
                  <a:pt x="418579" y="174136"/>
                </a:moveTo>
                <a:lnTo>
                  <a:pt x="1525084" y="174136"/>
                </a:lnTo>
                <a:lnTo>
                  <a:pt x="1622529" y="254536"/>
                </a:lnTo>
                <a:lnTo>
                  <a:pt x="321133" y="254536"/>
                </a:lnTo>
                <a:close/>
                <a:moveTo>
                  <a:pt x="971832" y="0"/>
                </a:moveTo>
                <a:cubicBezTo>
                  <a:pt x="1106013" y="0"/>
                  <a:pt x="1233843" y="27194"/>
                  <a:pt x="1350111" y="76372"/>
                </a:cubicBezTo>
                <a:lnTo>
                  <a:pt x="1403595" y="102136"/>
                </a:lnTo>
                <a:lnTo>
                  <a:pt x="540067" y="102136"/>
                </a:lnTo>
                <a:lnTo>
                  <a:pt x="593551" y="76372"/>
                </a:lnTo>
                <a:cubicBezTo>
                  <a:pt x="709819" y="27194"/>
                  <a:pt x="837650" y="0"/>
                  <a:pt x="971832" y="0"/>
                </a:cubicBezTo>
                <a:close/>
              </a:path>
            </a:pathLst>
          </a:custGeom>
          <a:solidFill>
            <a:srgbClr val="5CB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 userDrawn="1"/>
        </p:nvGrpSpPr>
        <p:grpSpPr>
          <a:xfrm>
            <a:off x="446948" y="452352"/>
            <a:ext cx="11298099" cy="5994933"/>
            <a:chOff x="1095373" y="773966"/>
            <a:chExt cx="10001250" cy="4953000"/>
          </a:xfrm>
        </p:grpSpPr>
        <p:sp>
          <p:nvSpPr>
            <p:cNvPr id="24" name="矩形: 圆角 23"/>
            <p:cNvSpPr/>
            <p:nvPr/>
          </p:nvSpPr>
          <p:spPr>
            <a:xfrm>
              <a:off x="1095373" y="773966"/>
              <a:ext cx="10001250" cy="4953000"/>
            </a:xfrm>
            <a:prstGeom prst="roundRect">
              <a:avLst>
                <a:gd name="adj" fmla="val 4916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127000" dist="127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微软雅黑" panose="020B0503020204020204" pitchFamily="34" charset="-122"/>
              </a:endParaRPr>
            </a:p>
          </p:txBody>
        </p:sp>
        <p:sp>
          <p:nvSpPr>
            <p:cNvPr id="25" name="矩形: 圆角 24"/>
            <p:cNvSpPr/>
            <p:nvPr/>
          </p:nvSpPr>
          <p:spPr>
            <a:xfrm>
              <a:off x="1285872" y="945416"/>
              <a:ext cx="9610728" cy="4637248"/>
            </a:xfrm>
            <a:prstGeom prst="roundRect">
              <a:avLst>
                <a:gd name="adj" fmla="val 6070"/>
              </a:avLst>
            </a:prstGeom>
            <a:noFill/>
            <a:ln w="28575">
              <a:solidFill>
                <a:srgbClr val="7AD5EA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微软雅黑" panose="020B0503020204020204" pitchFamily="34" charset="-122"/>
              </a:endParaRPr>
            </a:p>
          </p:txBody>
        </p:sp>
      </p:grpSp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 rot="21209637" flipH="1">
            <a:off x="511358" y="577431"/>
            <a:ext cx="1708711" cy="142392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 txBox="1"/>
          <p:nvPr userDrawn="1"/>
        </p:nvSpPr>
        <p:spPr>
          <a:xfrm>
            <a:off x="972345" y="2944699"/>
            <a:ext cx="3780630" cy="1425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                        </a:t>
            </a:r>
            <a:r>
              <a:rPr lang="zh-CN" altLang="en-US" sz="4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版权声明</a:t>
            </a:r>
            <a:br>
              <a:rPr lang="zh-CN" altLang="en-US" sz="1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感谢您下载平台上提供的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作品，为了您和熊猫办公以及原创作者的利益，请勿复制、传播、销售，否则将承担法律责任！熊猫办公将对作品进行维权，按照传播下载次数进行十倍的索取赔偿！</a:t>
            </a:r>
            <a:b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1.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在熊猫办公出售的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模板是免版税类（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RF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：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Royalty-Free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）正版受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中国人民共和国著作法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世界版权公约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的保护，作品的所有权、版权和著作权归熊猫办公所有，您下载的是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模板素材的使用权。</a:t>
            </a: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2.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不得将熊猫办公的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模板、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br>
              <a:rPr lang="zh-CN" altLang="en-US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endParaRPr lang="zh-CN" altLang="en-US" spc="12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  <p:sp>
        <p:nvSpPr>
          <p:cNvPr id="8" name="标题 1"/>
          <p:cNvSpPr txBox="1"/>
          <p:nvPr userDrawn="1"/>
        </p:nvSpPr>
        <p:spPr>
          <a:xfrm>
            <a:off x="915591" y="2781073"/>
            <a:ext cx="3780630" cy="1425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                        </a:t>
            </a:r>
            <a:r>
              <a:rPr lang="zh-CN" altLang="en-US" sz="4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版权声明</a:t>
            </a:r>
            <a:br>
              <a:rPr lang="zh-CN" altLang="en-US" sz="13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感谢您下载平台上提供的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作品，为了您和熊猫办公以及原创作者的利益，请勿复制、传播、销售，否则将承担法律责任！熊猫办公将对作品进行维权，按照传播下载次数进行十倍的索取赔偿！</a:t>
            </a:r>
            <a:b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1.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在熊猫办公出售的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模板是免版税类（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RF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：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Royalty-Free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）正版受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中国人民共和国著作法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和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《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世界版权公约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》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的保护，作品的所有权、版权和著作权归熊猫办公所有，您下载的是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模板素材的使用权。</a:t>
            </a:r>
            <a:b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2.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不得将熊猫办公的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模板、</a:t>
            </a:r>
            <a:r>
              <a:rPr lang="en-US" altLang="zh-CN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PPT</a:t>
            </a:r>
            <a:r>
              <a:rPr lang="zh-CN" altLang="en-US" sz="1200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br>
              <a:rPr lang="zh-CN" altLang="en-US" spc="12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微软雅黑" panose="020B0503020204020204" pitchFamily="34" charset="-122"/>
              </a:rPr>
            </a:br>
            <a:endParaRPr lang="zh-CN" altLang="en-US" spc="12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96" Type="http://schemas.openxmlformats.org/officeDocument/2006/relationships/theme" Target="../theme/theme1.xml"/><Relationship Id="rId95" Type="http://schemas.openxmlformats.org/officeDocument/2006/relationships/slideLayout" Target="../slideLayouts/slideLayout95.xml"/><Relationship Id="rId94" Type="http://schemas.openxmlformats.org/officeDocument/2006/relationships/slideLayout" Target="../slideLayouts/slideLayout94.xml"/><Relationship Id="rId93" Type="http://schemas.openxmlformats.org/officeDocument/2006/relationships/slideLayout" Target="../slideLayouts/slideLayout93.xml"/><Relationship Id="rId92" Type="http://schemas.openxmlformats.org/officeDocument/2006/relationships/slideLayout" Target="../slideLayouts/slideLayout92.xml"/><Relationship Id="rId91" Type="http://schemas.openxmlformats.org/officeDocument/2006/relationships/slideLayout" Target="../slideLayouts/slideLayout91.xml"/><Relationship Id="rId90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.xml"/><Relationship Id="rId89" Type="http://schemas.openxmlformats.org/officeDocument/2006/relationships/slideLayout" Target="../slideLayouts/slideLayout89.xml"/><Relationship Id="rId88" Type="http://schemas.openxmlformats.org/officeDocument/2006/relationships/slideLayout" Target="../slideLayouts/slideLayout88.xml"/><Relationship Id="rId87" Type="http://schemas.openxmlformats.org/officeDocument/2006/relationships/slideLayout" Target="../slideLayouts/slideLayout87.xml"/><Relationship Id="rId86" Type="http://schemas.openxmlformats.org/officeDocument/2006/relationships/slideLayout" Target="../slideLayouts/slideLayout86.xml"/><Relationship Id="rId85" Type="http://schemas.openxmlformats.org/officeDocument/2006/relationships/slideLayout" Target="../slideLayouts/slideLayout85.xml"/><Relationship Id="rId84" Type="http://schemas.openxmlformats.org/officeDocument/2006/relationships/slideLayout" Target="../slideLayouts/slideLayout84.xml"/><Relationship Id="rId83" Type="http://schemas.openxmlformats.org/officeDocument/2006/relationships/slideLayout" Target="../slideLayouts/slideLayout83.xml"/><Relationship Id="rId82" Type="http://schemas.openxmlformats.org/officeDocument/2006/relationships/slideLayout" Target="../slideLayouts/slideLayout82.xml"/><Relationship Id="rId81" Type="http://schemas.openxmlformats.org/officeDocument/2006/relationships/slideLayout" Target="../slideLayouts/slideLayout81.xml"/><Relationship Id="rId80" Type="http://schemas.openxmlformats.org/officeDocument/2006/relationships/slideLayout" Target="../slideLayouts/slideLayout80.xml"/><Relationship Id="rId8" Type="http://schemas.openxmlformats.org/officeDocument/2006/relationships/slideLayout" Target="../slideLayouts/slideLayout8.xml"/><Relationship Id="rId79" Type="http://schemas.openxmlformats.org/officeDocument/2006/relationships/slideLayout" Target="../slideLayouts/slideLayout79.xml"/><Relationship Id="rId78" Type="http://schemas.openxmlformats.org/officeDocument/2006/relationships/slideLayout" Target="../slideLayouts/slideLayout78.xml"/><Relationship Id="rId77" Type="http://schemas.openxmlformats.org/officeDocument/2006/relationships/slideLayout" Target="../slideLayouts/slideLayout77.xml"/><Relationship Id="rId76" Type="http://schemas.openxmlformats.org/officeDocument/2006/relationships/slideLayout" Target="../slideLayouts/slideLayout76.xml"/><Relationship Id="rId75" Type="http://schemas.openxmlformats.org/officeDocument/2006/relationships/slideLayout" Target="../slideLayouts/slideLayout75.xml"/><Relationship Id="rId74" Type="http://schemas.openxmlformats.org/officeDocument/2006/relationships/slideLayout" Target="../slideLayouts/slideLayout74.xml"/><Relationship Id="rId73" Type="http://schemas.openxmlformats.org/officeDocument/2006/relationships/slideLayout" Target="../slideLayouts/slideLayout73.xml"/><Relationship Id="rId72" Type="http://schemas.openxmlformats.org/officeDocument/2006/relationships/slideLayout" Target="../slideLayouts/slideLayout72.xml"/><Relationship Id="rId71" Type="http://schemas.openxmlformats.org/officeDocument/2006/relationships/slideLayout" Target="../slideLayouts/slideLayout71.xml"/><Relationship Id="rId70" Type="http://schemas.openxmlformats.org/officeDocument/2006/relationships/slideLayout" Target="../slideLayouts/slideLayout70.xml"/><Relationship Id="rId7" Type="http://schemas.openxmlformats.org/officeDocument/2006/relationships/slideLayout" Target="../slideLayouts/slideLayout7.xml"/><Relationship Id="rId69" Type="http://schemas.openxmlformats.org/officeDocument/2006/relationships/slideLayout" Target="../slideLayouts/slideLayout69.xml"/><Relationship Id="rId68" Type="http://schemas.openxmlformats.org/officeDocument/2006/relationships/slideLayout" Target="../slideLayouts/slideLayout68.xml"/><Relationship Id="rId67" Type="http://schemas.openxmlformats.org/officeDocument/2006/relationships/slideLayout" Target="../slideLayouts/slideLayout67.xml"/><Relationship Id="rId66" Type="http://schemas.openxmlformats.org/officeDocument/2006/relationships/slideLayout" Target="../slideLayouts/slideLayout66.xml"/><Relationship Id="rId65" Type="http://schemas.openxmlformats.org/officeDocument/2006/relationships/slideLayout" Target="../slideLayouts/slideLayout65.xml"/><Relationship Id="rId64" Type="http://schemas.openxmlformats.org/officeDocument/2006/relationships/slideLayout" Target="../slideLayouts/slideLayout64.xml"/><Relationship Id="rId63" Type="http://schemas.openxmlformats.org/officeDocument/2006/relationships/slideLayout" Target="../slideLayouts/slideLayout63.xml"/><Relationship Id="rId62" Type="http://schemas.openxmlformats.org/officeDocument/2006/relationships/slideLayout" Target="../slideLayouts/slideLayout62.xml"/><Relationship Id="rId61" Type="http://schemas.openxmlformats.org/officeDocument/2006/relationships/slideLayout" Target="../slideLayouts/slideLayout61.xml"/><Relationship Id="rId60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.xml"/><Relationship Id="rId59" Type="http://schemas.openxmlformats.org/officeDocument/2006/relationships/slideLayout" Target="../slideLayouts/slideLayout59.xml"/><Relationship Id="rId58" Type="http://schemas.openxmlformats.org/officeDocument/2006/relationships/slideLayout" Target="../slideLayouts/slideLayout58.xml"/><Relationship Id="rId57" Type="http://schemas.openxmlformats.org/officeDocument/2006/relationships/slideLayout" Target="../slideLayouts/slideLayout57.xml"/><Relationship Id="rId56" Type="http://schemas.openxmlformats.org/officeDocument/2006/relationships/slideLayout" Target="../slideLayouts/slideLayout56.xml"/><Relationship Id="rId55" Type="http://schemas.openxmlformats.org/officeDocument/2006/relationships/slideLayout" Target="../slideLayouts/slideLayout55.xml"/><Relationship Id="rId54" Type="http://schemas.openxmlformats.org/officeDocument/2006/relationships/slideLayout" Target="../slideLayouts/slideLayout54.xml"/><Relationship Id="rId53" Type="http://schemas.openxmlformats.org/officeDocument/2006/relationships/slideLayout" Target="../slideLayouts/slideLayout53.xml"/><Relationship Id="rId52" Type="http://schemas.openxmlformats.org/officeDocument/2006/relationships/slideLayout" Target="../slideLayouts/slideLayout52.xml"/><Relationship Id="rId51" Type="http://schemas.openxmlformats.org/officeDocument/2006/relationships/slideLayout" Target="../slideLayouts/slideLayout51.xml"/><Relationship Id="rId50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.xml"/><Relationship Id="rId49" Type="http://schemas.openxmlformats.org/officeDocument/2006/relationships/slideLayout" Target="../slideLayouts/slideLayout49.xml"/><Relationship Id="rId48" Type="http://schemas.openxmlformats.org/officeDocument/2006/relationships/slideLayout" Target="../slideLayouts/slideLayout48.xml"/><Relationship Id="rId47" Type="http://schemas.openxmlformats.org/officeDocument/2006/relationships/slideLayout" Target="../slideLayouts/slideLayout47.xml"/><Relationship Id="rId46" Type="http://schemas.openxmlformats.org/officeDocument/2006/relationships/slideLayout" Target="../slideLayouts/slideLayout46.xml"/><Relationship Id="rId45" Type="http://schemas.openxmlformats.org/officeDocument/2006/relationships/slideLayout" Target="../slideLayouts/slideLayout45.xml"/><Relationship Id="rId44" Type="http://schemas.openxmlformats.org/officeDocument/2006/relationships/slideLayout" Target="../slideLayouts/slideLayout44.xml"/><Relationship Id="rId43" Type="http://schemas.openxmlformats.org/officeDocument/2006/relationships/slideLayout" Target="../slideLayouts/slideLayout43.xml"/><Relationship Id="rId42" Type="http://schemas.openxmlformats.org/officeDocument/2006/relationships/slideLayout" Target="../slideLayouts/slideLayout42.xml"/><Relationship Id="rId41" Type="http://schemas.openxmlformats.org/officeDocument/2006/relationships/slideLayout" Target="../slideLayouts/slideLayout41.xml"/><Relationship Id="rId4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4.xml"/><Relationship Id="rId39" Type="http://schemas.openxmlformats.org/officeDocument/2006/relationships/slideLayout" Target="../slideLayouts/slideLayout39.xml"/><Relationship Id="rId38" Type="http://schemas.openxmlformats.org/officeDocument/2006/relationships/slideLayout" Target="../slideLayouts/slideLayout38.xml"/><Relationship Id="rId37" Type="http://schemas.openxmlformats.org/officeDocument/2006/relationships/slideLayout" Target="../slideLayouts/slideLayout37.xml"/><Relationship Id="rId36" Type="http://schemas.openxmlformats.org/officeDocument/2006/relationships/slideLayout" Target="../slideLayouts/slideLayout36.xml"/><Relationship Id="rId35" Type="http://schemas.openxmlformats.org/officeDocument/2006/relationships/slideLayout" Target="../slideLayouts/slideLayout35.xml"/><Relationship Id="rId34" Type="http://schemas.openxmlformats.org/officeDocument/2006/relationships/slideLayout" Target="../slideLayouts/slideLayout34.xml"/><Relationship Id="rId33" Type="http://schemas.openxmlformats.org/officeDocument/2006/relationships/slideLayout" Target="../slideLayouts/slideLayout33.xml"/><Relationship Id="rId32" Type="http://schemas.openxmlformats.org/officeDocument/2006/relationships/slideLayout" Target="../slideLayouts/slideLayout32.xml"/><Relationship Id="rId31" Type="http://schemas.openxmlformats.org/officeDocument/2006/relationships/slideLayout" Target="../slideLayouts/slideLayout31.xml"/><Relationship Id="rId30" Type="http://schemas.openxmlformats.org/officeDocument/2006/relationships/slideLayout" Target="../slideLayouts/slideLayout30.xml"/><Relationship Id="rId3" Type="http://schemas.openxmlformats.org/officeDocument/2006/relationships/slideLayout" Target="../slideLayouts/slideLayout3.xml"/><Relationship Id="rId29" Type="http://schemas.openxmlformats.org/officeDocument/2006/relationships/slideLayout" Target="../slideLayouts/slideLayout29.xml"/><Relationship Id="rId28" Type="http://schemas.openxmlformats.org/officeDocument/2006/relationships/slideLayout" Target="../slideLayouts/slideLayout28.xml"/><Relationship Id="rId27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fld id="{E19F6D56-7CAF-4105-9076-4377878E9FE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fld id="{910276A0-B414-4D70-921F-B6CF6982DFD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  <p:sldLayoutId id="2147483720" r:id="rId72"/>
    <p:sldLayoutId id="2147483721" r:id="rId73"/>
    <p:sldLayoutId id="2147483722" r:id="rId74"/>
    <p:sldLayoutId id="2147483723" r:id="rId75"/>
    <p:sldLayoutId id="2147483724" r:id="rId76"/>
    <p:sldLayoutId id="2147483725" r:id="rId77"/>
    <p:sldLayoutId id="2147483726" r:id="rId78"/>
    <p:sldLayoutId id="2147483727" r:id="rId79"/>
    <p:sldLayoutId id="2147483728" r:id="rId80"/>
    <p:sldLayoutId id="2147483729" r:id="rId81"/>
    <p:sldLayoutId id="2147483730" r:id="rId82"/>
    <p:sldLayoutId id="2147483731" r:id="rId83"/>
    <p:sldLayoutId id="2147483732" r:id="rId84"/>
    <p:sldLayoutId id="2147483733" r:id="rId85"/>
    <p:sldLayoutId id="2147483734" r:id="rId86"/>
    <p:sldLayoutId id="2147483735" r:id="rId87"/>
    <p:sldLayoutId id="2147483736" r:id="rId88"/>
    <p:sldLayoutId id="2147483737" r:id="rId89"/>
    <p:sldLayoutId id="2147483738" r:id="rId90"/>
    <p:sldLayoutId id="2147483739" r:id="rId91"/>
    <p:sldLayoutId id="2147483740" r:id="rId92"/>
    <p:sldLayoutId id="2147483741" r:id="rId93"/>
    <p:sldLayoutId id="2147483742" r:id="rId94"/>
    <p:sldLayoutId id="2147483743" r:id="rId9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000"/>
    </mc:Choice>
    <mc:Fallback>
      <p:transition spd="slow" advClick="0" advTm="2000"/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" panose="020B0503020204020204" pitchFamily="34" charset="-122"/>
          <a:ea typeface="+mj-ea"/>
          <a:cs typeface="微软雅黑" panose="020B0503020204020204" pitchFamily="34" charset="-122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" panose="020B0503020204020204" pitchFamily="34" charset="-122"/>
          <a:ea typeface="+mn-ea"/>
          <a:cs typeface="微软雅黑" panose="020B0503020204020204" pitchFamily="34" charset="-12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" panose="020B0503020204020204" pitchFamily="34" charset="-122"/>
          <a:ea typeface="+mn-ea"/>
          <a:cs typeface="微软雅黑" panose="020B0503020204020204" pitchFamily="34" charset="-122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" panose="020B0503020204020204" pitchFamily="34" charset="-122"/>
          <a:ea typeface="+mn-ea"/>
          <a:cs typeface="微软雅黑" panose="020B0503020204020204" pitchFamily="34" charset="-122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+mn-ea"/>
          <a:cs typeface="微软雅黑" panose="020B0503020204020204" pitchFamily="34" charset="-122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" panose="020B0503020204020204" pitchFamily="34" charset="-122"/>
          <a:ea typeface="+mn-ea"/>
          <a:cs typeface="微软雅黑" panose="020B0503020204020204" pitchFamily="34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slide" Target="slide1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6" Type="http://schemas.openxmlformats.org/officeDocument/2006/relationships/notesSlide" Target="../notesSlides/notesSlide1.xml"/><Relationship Id="rId15" Type="http://schemas.openxmlformats.org/officeDocument/2006/relationships/slideLayout" Target="../slideLayouts/slideLayout91.xml"/><Relationship Id="rId14" Type="http://schemas.openxmlformats.org/officeDocument/2006/relationships/image" Target="../media/image3.png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1.xml"/><Relationship Id="rId8" Type="http://schemas.openxmlformats.org/officeDocument/2006/relationships/tags" Target="../tags/tag20.xml"/><Relationship Id="rId7" Type="http://schemas.openxmlformats.org/officeDocument/2006/relationships/tags" Target="../tags/tag19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6" Type="http://schemas.openxmlformats.org/officeDocument/2006/relationships/notesSlide" Target="../notesSlides/notesSlide3.xml"/><Relationship Id="rId15" Type="http://schemas.openxmlformats.org/officeDocument/2006/relationships/slideLayout" Target="../slideLayouts/slideLayout91.xml"/><Relationship Id="rId14" Type="http://schemas.openxmlformats.org/officeDocument/2006/relationships/image" Target="../media/image5.png"/><Relationship Id="rId13" Type="http://schemas.openxmlformats.org/officeDocument/2006/relationships/image" Target="../media/image4.png"/><Relationship Id="rId12" Type="http://schemas.openxmlformats.org/officeDocument/2006/relationships/tags" Target="../tags/tag24.xml"/><Relationship Id="rId11" Type="http://schemas.openxmlformats.org/officeDocument/2006/relationships/tags" Target="../tags/tag23.xml"/><Relationship Id="rId10" Type="http://schemas.openxmlformats.org/officeDocument/2006/relationships/tags" Target="../tags/tag22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91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6.xml"/><Relationship Id="rId7" Type="http://schemas.openxmlformats.org/officeDocument/2006/relationships/slideLayout" Target="../slideLayouts/slideLayout91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Relationship Id="rId3" Type="http://schemas.openxmlformats.org/officeDocument/2006/relationships/image" Target="../media/image6.png"/><Relationship Id="rId2" Type="http://schemas.openxmlformats.org/officeDocument/2006/relationships/tags" Target="../tags/tag26.xml"/><Relationship Id="rId1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AD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22" name="任意多边形: 形状 21"/>
          <p:cNvSpPr/>
          <p:nvPr/>
        </p:nvSpPr>
        <p:spPr>
          <a:xfrm flipV="1">
            <a:off x="-2" y="5619749"/>
            <a:ext cx="12192001" cy="1238249"/>
          </a:xfrm>
          <a:custGeom>
            <a:avLst/>
            <a:gdLst>
              <a:gd name="connsiteX0" fmla="*/ 11775799 w 12129742"/>
              <a:gd name="connsiteY0" fmla="*/ 1756345 h 1756451"/>
              <a:gd name="connsiteX1" fmla="*/ 12114982 w 12129742"/>
              <a:gd name="connsiteY1" fmla="*/ 1743977 h 1756451"/>
              <a:gd name="connsiteX2" fmla="*/ 12129742 w 12129742"/>
              <a:gd name="connsiteY2" fmla="*/ 1742461 h 1756451"/>
              <a:gd name="connsiteX3" fmla="*/ 12129742 w 12129742"/>
              <a:gd name="connsiteY3" fmla="*/ 0 h 1756451"/>
              <a:gd name="connsiteX4" fmla="*/ 0 w 12129742"/>
              <a:gd name="connsiteY4" fmla="*/ 0 h 1756451"/>
              <a:gd name="connsiteX5" fmla="*/ 0 w 12129742"/>
              <a:gd name="connsiteY5" fmla="*/ 1233952 h 1756451"/>
              <a:gd name="connsiteX6" fmla="*/ 178972 w 12129742"/>
              <a:gd name="connsiteY6" fmla="*/ 1262071 h 1756451"/>
              <a:gd name="connsiteX7" fmla="*/ 5218261 w 12129742"/>
              <a:gd name="connsiteY7" fmla="*/ 1435661 h 1756451"/>
              <a:gd name="connsiteX8" fmla="*/ 11775799 w 12129742"/>
              <a:gd name="connsiteY8" fmla="*/ 1756345 h 175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29742" h="1756451">
                <a:moveTo>
                  <a:pt x="11775799" y="1756345"/>
                </a:moveTo>
                <a:cubicBezTo>
                  <a:pt x="11888860" y="1755662"/>
                  <a:pt x="12001921" y="1751692"/>
                  <a:pt x="12114982" y="1743977"/>
                </a:cubicBezTo>
                <a:lnTo>
                  <a:pt x="12129742" y="1742461"/>
                </a:lnTo>
                <a:lnTo>
                  <a:pt x="12129742" y="0"/>
                </a:lnTo>
                <a:lnTo>
                  <a:pt x="0" y="0"/>
                </a:lnTo>
                <a:lnTo>
                  <a:pt x="0" y="1233952"/>
                </a:lnTo>
                <a:lnTo>
                  <a:pt x="178972" y="1262071"/>
                </a:lnTo>
                <a:cubicBezTo>
                  <a:pt x="1858735" y="1552050"/>
                  <a:pt x="3538499" y="2112829"/>
                  <a:pt x="5218261" y="1435661"/>
                </a:cubicBezTo>
                <a:cubicBezTo>
                  <a:pt x="7404107" y="554474"/>
                  <a:pt x="9589953" y="1769548"/>
                  <a:pt x="11775799" y="1756345"/>
                </a:cubicBezTo>
                <a:close/>
              </a:path>
            </a:pathLst>
          </a:custGeom>
          <a:solidFill>
            <a:srgbClr val="16868C"/>
          </a:solidFill>
          <a:ln>
            <a:noFill/>
          </a:ln>
          <a:effectLst>
            <a:outerShdw blurRad="165100" dist="38100" dir="16200000" rotWithShape="0">
              <a:prstClr val="black">
                <a:alpha val="2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cs typeface="+mn-ea"/>
              <a:sym typeface="+mn-lt"/>
            </a:endParaRPr>
          </a:p>
        </p:txBody>
      </p:sp>
      <p:sp>
        <p:nvSpPr>
          <p:cNvPr id="17" name="任意多边形: 形状 16"/>
          <p:cNvSpPr/>
          <p:nvPr/>
        </p:nvSpPr>
        <p:spPr>
          <a:xfrm>
            <a:off x="-3" y="6084034"/>
            <a:ext cx="12192003" cy="811049"/>
          </a:xfrm>
          <a:custGeom>
            <a:avLst/>
            <a:gdLst>
              <a:gd name="connsiteX0" fmla="*/ 1273432 w 12191998"/>
              <a:gd name="connsiteY0" fmla="*/ 316 h 1491129"/>
              <a:gd name="connsiteX1" fmla="*/ 6779396 w 12191998"/>
              <a:gd name="connsiteY1" fmla="*/ 320790 h 1491129"/>
              <a:gd name="connsiteX2" fmla="*/ 8321067 w 12191998"/>
              <a:gd name="connsiteY2" fmla="*/ 316 h 1491129"/>
              <a:gd name="connsiteX3" fmla="*/ 12065122 w 12191998"/>
              <a:gd name="connsiteY3" fmla="*/ 633329 h 1491129"/>
              <a:gd name="connsiteX4" fmla="*/ 12191998 w 12191998"/>
              <a:gd name="connsiteY4" fmla="*/ 637901 h 1491129"/>
              <a:gd name="connsiteX5" fmla="*/ 12191998 w 12191998"/>
              <a:gd name="connsiteY5" fmla="*/ 1491129 h 1491129"/>
              <a:gd name="connsiteX6" fmla="*/ 0 w 12191998"/>
              <a:gd name="connsiteY6" fmla="*/ 1491129 h 1491129"/>
              <a:gd name="connsiteX7" fmla="*/ 0 w 12191998"/>
              <a:gd name="connsiteY7" fmla="*/ 209544 h 1491129"/>
              <a:gd name="connsiteX8" fmla="*/ 172240 w 12191998"/>
              <a:gd name="connsiteY8" fmla="*/ 149871 h 1491129"/>
              <a:gd name="connsiteX9" fmla="*/ 1273432 w 12191998"/>
              <a:gd name="connsiteY9" fmla="*/ 316 h 149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1998" h="1491129">
                <a:moveTo>
                  <a:pt x="1273432" y="316"/>
                </a:moveTo>
                <a:cubicBezTo>
                  <a:pt x="3108754" y="22359"/>
                  <a:pt x="4944077" y="1188954"/>
                  <a:pt x="6779396" y="320790"/>
                </a:cubicBezTo>
                <a:cubicBezTo>
                  <a:pt x="7293286" y="77704"/>
                  <a:pt x="7807177" y="-5856"/>
                  <a:pt x="8321067" y="316"/>
                </a:cubicBezTo>
                <a:cubicBezTo>
                  <a:pt x="9569085" y="15305"/>
                  <a:pt x="10817103" y="559535"/>
                  <a:pt x="12065122" y="633329"/>
                </a:cubicBezTo>
                <a:lnTo>
                  <a:pt x="12191998" y="637901"/>
                </a:lnTo>
                <a:lnTo>
                  <a:pt x="12191998" y="1491129"/>
                </a:lnTo>
                <a:lnTo>
                  <a:pt x="0" y="1491129"/>
                </a:lnTo>
                <a:lnTo>
                  <a:pt x="0" y="209544"/>
                </a:lnTo>
                <a:lnTo>
                  <a:pt x="172240" y="149871"/>
                </a:lnTo>
                <a:cubicBezTo>
                  <a:pt x="539304" y="37280"/>
                  <a:pt x="906368" y="-4093"/>
                  <a:pt x="1273432" y="316"/>
                </a:cubicBezTo>
                <a:close/>
              </a:path>
            </a:pathLst>
          </a:custGeom>
          <a:solidFill>
            <a:srgbClr val="7AD5EA"/>
          </a:solidFill>
          <a:ln>
            <a:noFill/>
          </a:ln>
          <a:effectLst>
            <a:outerShdw blurRad="165100" dist="38100" dir="16200000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73" name="任意多边形: 形状 72"/>
          <p:cNvSpPr/>
          <p:nvPr/>
        </p:nvSpPr>
        <p:spPr>
          <a:xfrm rot="3077606">
            <a:off x="561179" y="327281"/>
            <a:ext cx="1385802" cy="1385802"/>
          </a:xfrm>
          <a:custGeom>
            <a:avLst/>
            <a:gdLst>
              <a:gd name="connsiteX0" fmla="*/ 564536 w 1943662"/>
              <a:gd name="connsiteY0" fmla="*/ 1850536 h 1943662"/>
              <a:gd name="connsiteX1" fmla="*/ 1379127 w 1943662"/>
              <a:gd name="connsiteY1" fmla="*/ 1850536 h 1943662"/>
              <a:gd name="connsiteX2" fmla="*/ 1307505 w 1943662"/>
              <a:gd name="connsiteY2" fmla="*/ 1884131 h 1943662"/>
              <a:gd name="connsiteX3" fmla="*/ 971832 w 1943662"/>
              <a:gd name="connsiteY3" fmla="*/ 1943662 h 1943662"/>
              <a:gd name="connsiteX4" fmla="*/ 636158 w 1943662"/>
              <a:gd name="connsiteY4" fmla="*/ 1884131 h 1943662"/>
              <a:gd name="connsiteX5" fmla="*/ 328005 w 1943662"/>
              <a:gd name="connsiteY5" fmla="*/ 1698136 h 1943662"/>
              <a:gd name="connsiteX6" fmla="*/ 1615658 w 1943662"/>
              <a:gd name="connsiteY6" fmla="*/ 1698136 h 1943662"/>
              <a:gd name="connsiteX7" fmla="*/ 1592463 w 1943662"/>
              <a:gd name="connsiteY7" fmla="*/ 1719708 h 1943662"/>
              <a:gd name="connsiteX8" fmla="*/ 1508090 w 1943662"/>
              <a:gd name="connsiteY8" fmla="*/ 1778536 h 1943662"/>
              <a:gd name="connsiteX9" fmla="*/ 435573 w 1943662"/>
              <a:gd name="connsiteY9" fmla="*/ 1778536 h 1943662"/>
              <a:gd name="connsiteX10" fmla="*/ 351200 w 1943662"/>
              <a:gd name="connsiteY10" fmla="*/ 1719708 h 1943662"/>
              <a:gd name="connsiteX11" fmla="*/ 188813 w 1943662"/>
              <a:gd name="connsiteY11" fmla="*/ 1545736 h 1943662"/>
              <a:gd name="connsiteX12" fmla="*/ 1754849 w 1943662"/>
              <a:gd name="connsiteY12" fmla="*/ 1545736 h 1943662"/>
              <a:gd name="connsiteX13" fmla="*/ 1743765 w 1943662"/>
              <a:gd name="connsiteY13" fmla="*/ 1562314 h 1943662"/>
              <a:gd name="connsiteX14" fmla="*/ 1688938 w 1943662"/>
              <a:gd name="connsiteY14" fmla="*/ 1626136 h 1943662"/>
              <a:gd name="connsiteX15" fmla="*/ 254725 w 1943662"/>
              <a:gd name="connsiteY15" fmla="*/ 1626136 h 1943662"/>
              <a:gd name="connsiteX16" fmla="*/ 199898 w 1943662"/>
              <a:gd name="connsiteY16" fmla="*/ 1562314 h 1943662"/>
              <a:gd name="connsiteX17" fmla="*/ 98910 w 1943662"/>
              <a:gd name="connsiteY17" fmla="*/ 1393336 h 1943662"/>
              <a:gd name="connsiteX18" fmla="*/ 1844752 w 1943662"/>
              <a:gd name="connsiteY18" fmla="*/ 1393336 h 1943662"/>
              <a:gd name="connsiteX19" fmla="*/ 1813439 w 1943662"/>
              <a:gd name="connsiteY19" fmla="*/ 1458108 h 1943662"/>
              <a:gd name="connsiteX20" fmla="*/ 1802990 w 1943662"/>
              <a:gd name="connsiteY20" fmla="*/ 1473736 h 1943662"/>
              <a:gd name="connsiteX21" fmla="*/ 140673 w 1943662"/>
              <a:gd name="connsiteY21" fmla="*/ 1473736 h 1943662"/>
              <a:gd name="connsiteX22" fmla="*/ 130223 w 1943662"/>
              <a:gd name="connsiteY22" fmla="*/ 1458108 h 1943662"/>
              <a:gd name="connsiteX23" fmla="*/ 41499 w 1943662"/>
              <a:gd name="connsiteY23" fmla="*/ 1240936 h 1943662"/>
              <a:gd name="connsiteX24" fmla="*/ 1902163 w 1943662"/>
              <a:gd name="connsiteY24" fmla="*/ 1240936 h 1943662"/>
              <a:gd name="connsiteX25" fmla="*/ 1878284 w 1943662"/>
              <a:gd name="connsiteY25" fmla="*/ 1321336 h 1943662"/>
              <a:gd name="connsiteX26" fmla="*/ 65378 w 1943662"/>
              <a:gd name="connsiteY26" fmla="*/ 1321336 h 1943662"/>
              <a:gd name="connsiteX27" fmla="*/ 11765 w 1943662"/>
              <a:gd name="connsiteY27" fmla="*/ 1088536 h 1943662"/>
              <a:gd name="connsiteX28" fmla="*/ 1931897 w 1943662"/>
              <a:gd name="connsiteY28" fmla="*/ 1088536 h 1943662"/>
              <a:gd name="connsiteX29" fmla="*/ 1923918 w 1943662"/>
              <a:gd name="connsiteY29" fmla="*/ 1167689 h 1943662"/>
              <a:gd name="connsiteX30" fmla="*/ 1923548 w 1943662"/>
              <a:gd name="connsiteY30" fmla="*/ 1168936 h 1943662"/>
              <a:gd name="connsiteX31" fmla="*/ 20115 w 1943662"/>
              <a:gd name="connsiteY31" fmla="*/ 1168936 h 1943662"/>
              <a:gd name="connsiteX32" fmla="*/ 19745 w 1943662"/>
              <a:gd name="connsiteY32" fmla="*/ 1167689 h 1943662"/>
              <a:gd name="connsiteX33" fmla="*/ 3038 w 1943662"/>
              <a:gd name="connsiteY33" fmla="*/ 936136 h 1943662"/>
              <a:gd name="connsiteX34" fmla="*/ 1940625 w 1943662"/>
              <a:gd name="connsiteY34" fmla="*/ 936136 h 1943662"/>
              <a:gd name="connsiteX35" fmla="*/ 1943662 w 1943662"/>
              <a:gd name="connsiteY35" fmla="*/ 971831 h 1943662"/>
              <a:gd name="connsiteX36" fmla="*/ 1939155 w 1943662"/>
              <a:gd name="connsiteY36" fmla="*/ 1016536 h 1943662"/>
              <a:gd name="connsiteX37" fmla="*/ 4507 w 1943662"/>
              <a:gd name="connsiteY37" fmla="*/ 1016536 h 1943662"/>
              <a:gd name="connsiteX38" fmla="*/ 0 w 1943662"/>
              <a:gd name="connsiteY38" fmla="*/ 971831 h 1943662"/>
              <a:gd name="connsiteX39" fmla="*/ 19866 w 1943662"/>
              <a:gd name="connsiteY39" fmla="*/ 783736 h 1943662"/>
              <a:gd name="connsiteX40" fmla="*/ 1923796 w 1943662"/>
              <a:gd name="connsiteY40" fmla="*/ 783736 h 1943662"/>
              <a:gd name="connsiteX41" fmla="*/ 1929533 w 1943662"/>
              <a:gd name="connsiteY41" fmla="*/ 805790 h 1943662"/>
              <a:gd name="connsiteX42" fmla="*/ 1934498 w 1943662"/>
              <a:gd name="connsiteY42" fmla="*/ 864136 h 1943662"/>
              <a:gd name="connsiteX43" fmla="*/ 9164 w 1943662"/>
              <a:gd name="connsiteY43" fmla="*/ 864136 h 1943662"/>
              <a:gd name="connsiteX44" fmla="*/ 14129 w 1943662"/>
              <a:gd name="connsiteY44" fmla="*/ 805790 h 1943662"/>
              <a:gd name="connsiteX45" fmla="*/ 62240 w 1943662"/>
              <a:gd name="connsiteY45" fmla="*/ 631336 h 1943662"/>
              <a:gd name="connsiteX46" fmla="*/ 1881422 w 1943662"/>
              <a:gd name="connsiteY46" fmla="*/ 631336 h 1943662"/>
              <a:gd name="connsiteX47" fmla="*/ 1888713 w 1943662"/>
              <a:gd name="connsiteY47" fmla="*/ 648879 h 1943662"/>
              <a:gd name="connsiteX48" fmla="*/ 1905065 w 1943662"/>
              <a:gd name="connsiteY48" fmla="*/ 711736 h 1943662"/>
              <a:gd name="connsiteX49" fmla="*/ 38597 w 1943662"/>
              <a:gd name="connsiteY49" fmla="*/ 711736 h 1943662"/>
              <a:gd name="connsiteX50" fmla="*/ 54950 w 1943662"/>
              <a:gd name="connsiteY50" fmla="*/ 648879 h 1943662"/>
              <a:gd name="connsiteX51" fmla="*/ 136968 w 1943662"/>
              <a:gd name="connsiteY51" fmla="*/ 478936 h 1943662"/>
              <a:gd name="connsiteX52" fmla="*/ 1806694 w 1943662"/>
              <a:gd name="connsiteY52" fmla="*/ 478936 h 1943662"/>
              <a:gd name="connsiteX53" fmla="*/ 1847829 w 1943662"/>
              <a:gd name="connsiteY53" fmla="*/ 550502 h 1943662"/>
              <a:gd name="connsiteX54" fmla="*/ 1851500 w 1943662"/>
              <a:gd name="connsiteY54" fmla="*/ 559336 h 1943662"/>
              <a:gd name="connsiteX55" fmla="*/ 92163 w 1943662"/>
              <a:gd name="connsiteY55" fmla="*/ 559336 h 1943662"/>
              <a:gd name="connsiteX56" fmla="*/ 95834 w 1943662"/>
              <a:gd name="connsiteY56" fmla="*/ 550502 h 1943662"/>
              <a:gd name="connsiteX57" fmla="*/ 250078 w 1943662"/>
              <a:gd name="connsiteY57" fmla="*/ 326536 h 1943662"/>
              <a:gd name="connsiteX58" fmla="*/ 1693584 w 1943662"/>
              <a:gd name="connsiteY58" fmla="*/ 326536 h 1943662"/>
              <a:gd name="connsiteX59" fmla="*/ 1759920 w 1943662"/>
              <a:gd name="connsiteY59" fmla="*/ 406936 h 1943662"/>
              <a:gd name="connsiteX60" fmla="*/ 183742 w 1943662"/>
              <a:gd name="connsiteY60" fmla="*/ 406936 h 1943662"/>
              <a:gd name="connsiteX61" fmla="*/ 418579 w 1943662"/>
              <a:gd name="connsiteY61" fmla="*/ 174136 h 1943662"/>
              <a:gd name="connsiteX62" fmla="*/ 1525084 w 1943662"/>
              <a:gd name="connsiteY62" fmla="*/ 174136 h 1943662"/>
              <a:gd name="connsiteX63" fmla="*/ 1622529 w 1943662"/>
              <a:gd name="connsiteY63" fmla="*/ 254536 h 1943662"/>
              <a:gd name="connsiteX64" fmla="*/ 321133 w 1943662"/>
              <a:gd name="connsiteY64" fmla="*/ 254536 h 1943662"/>
              <a:gd name="connsiteX65" fmla="*/ 971832 w 1943662"/>
              <a:gd name="connsiteY65" fmla="*/ 0 h 1943662"/>
              <a:gd name="connsiteX66" fmla="*/ 1350111 w 1943662"/>
              <a:gd name="connsiteY66" fmla="*/ 76372 h 1943662"/>
              <a:gd name="connsiteX67" fmla="*/ 1403595 w 1943662"/>
              <a:gd name="connsiteY67" fmla="*/ 102136 h 1943662"/>
              <a:gd name="connsiteX68" fmla="*/ 540067 w 1943662"/>
              <a:gd name="connsiteY68" fmla="*/ 102136 h 1943662"/>
              <a:gd name="connsiteX69" fmla="*/ 593551 w 1943662"/>
              <a:gd name="connsiteY69" fmla="*/ 76372 h 1943662"/>
              <a:gd name="connsiteX70" fmla="*/ 971832 w 1943662"/>
              <a:gd name="connsiteY70" fmla="*/ 0 h 194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43662" h="1943662">
                <a:moveTo>
                  <a:pt x="564536" y="1850536"/>
                </a:moveTo>
                <a:lnTo>
                  <a:pt x="1379127" y="1850536"/>
                </a:lnTo>
                <a:lnTo>
                  <a:pt x="1307505" y="1884131"/>
                </a:lnTo>
                <a:cubicBezTo>
                  <a:pt x="1202886" y="1922638"/>
                  <a:pt x="1089814" y="1943662"/>
                  <a:pt x="971832" y="1943662"/>
                </a:cubicBezTo>
                <a:cubicBezTo>
                  <a:pt x="853849" y="1943662"/>
                  <a:pt x="740777" y="1922638"/>
                  <a:pt x="636158" y="1884131"/>
                </a:cubicBezTo>
                <a:close/>
                <a:moveTo>
                  <a:pt x="328005" y="1698136"/>
                </a:moveTo>
                <a:lnTo>
                  <a:pt x="1615658" y="1698136"/>
                </a:lnTo>
                <a:lnTo>
                  <a:pt x="1592463" y="1719708"/>
                </a:lnTo>
                <a:lnTo>
                  <a:pt x="1508090" y="1778536"/>
                </a:lnTo>
                <a:lnTo>
                  <a:pt x="435573" y="1778536"/>
                </a:lnTo>
                <a:lnTo>
                  <a:pt x="351200" y="1719708"/>
                </a:lnTo>
                <a:close/>
                <a:moveTo>
                  <a:pt x="188813" y="1545736"/>
                </a:moveTo>
                <a:lnTo>
                  <a:pt x="1754849" y="1545736"/>
                </a:lnTo>
                <a:lnTo>
                  <a:pt x="1743765" y="1562314"/>
                </a:lnTo>
                <a:lnTo>
                  <a:pt x="1688938" y="1626136"/>
                </a:lnTo>
                <a:lnTo>
                  <a:pt x="254725" y="1626136"/>
                </a:lnTo>
                <a:lnTo>
                  <a:pt x="199898" y="1562314"/>
                </a:lnTo>
                <a:close/>
                <a:moveTo>
                  <a:pt x="98910" y="1393336"/>
                </a:moveTo>
                <a:lnTo>
                  <a:pt x="1844752" y="1393336"/>
                </a:lnTo>
                <a:lnTo>
                  <a:pt x="1813439" y="1458108"/>
                </a:lnTo>
                <a:lnTo>
                  <a:pt x="1802990" y="1473736"/>
                </a:lnTo>
                <a:lnTo>
                  <a:pt x="140673" y="1473736"/>
                </a:lnTo>
                <a:lnTo>
                  <a:pt x="130223" y="1458108"/>
                </a:lnTo>
                <a:close/>
                <a:moveTo>
                  <a:pt x="41499" y="1240936"/>
                </a:moveTo>
                <a:lnTo>
                  <a:pt x="1902163" y="1240936"/>
                </a:lnTo>
                <a:lnTo>
                  <a:pt x="1878284" y="1321336"/>
                </a:lnTo>
                <a:lnTo>
                  <a:pt x="65378" y="1321336"/>
                </a:lnTo>
                <a:close/>
                <a:moveTo>
                  <a:pt x="11765" y="1088536"/>
                </a:moveTo>
                <a:lnTo>
                  <a:pt x="1931897" y="1088536"/>
                </a:lnTo>
                <a:lnTo>
                  <a:pt x="1923918" y="1167689"/>
                </a:lnTo>
                <a:lnTo>
                  <a:pt x="1923548" y="1168936"/>
                </a:lnTo>
                <a:lnTo>
                  <a:pt x="20115" y="1168936"/>
                </a:lnTo>
                <a:lnTo>
                  <a:pt x="19745" y="1167689"/>
                </a:lnTo>
                <a:close/>
                <a:moveTo>
                  <a:pt x="3038" y="936136"/>
                </a:moveTo>
                <a:lnTo>
                  <a:pt x="1940625" y="936136"/>
                </a:lnTo>
                <a:lnTo>
                  <a:pt x="1943662" y="971831"/>
                </a:lnTo>
                <a:lnTo>
                  <a:pt x="1939155" y="1016536"/>
                </a:lnTo>
                <a:lnTo>
                  <a:pt x="4507" y="1016536"/>
                </a:lnTo>
                <a:lnTo>
                  <a:pt x="0" y="971831"/>
                </a:lnTo>
                <a:close/>
                <a:moveTo>
                  <a:pt x="19866" y="783736"/>
                </a:moveTo>
                <a:lnTo>
                  <a:pt x="1923796" y="783736"/>
                </a:lnTo>
                <a:lnTo>
                  <a:pt x="1929533" y="805790"/>
                </a:lnTo>
                <a:lnTo>
                  <a:pt x="1934498" y="864136"/>
                </a:lnTo>
                <a:lnTo>
                  <a:pt x="9164" y="864136"/>
                </a:lnTo>
                <a:lnTo>
                  <a:pt x="14129" y="805790"/>
                </a:lnTo>
                <a:close/>
                <a:moveTo>
                  <a:pt x="62240" y="631336"/>
                </a:moveTo>
                <a:lnTo>
                  <a:pt x="1881422" y="631336"/>
                </a:lnTo>
                <a:lnTo>
                  <a:pt x="1888713" y="648879"/>
                </a:lnTo>
                <a:lnTo>
                  <a:pt x="1905065" y="711736"/>
                </a:lnTo>
                <a:lnTo>
                  <a:pt x="38597" y="711736"/>
                </a:lnTo>
                <a:lnTo>
                  <a:pt x="54950" y="648879"/>
                </a:lnTo>
                <a:close/>
                <a:moveTo>
                  <a:pt x="136968" y="478936"/>
                </a:moveTo>
                <a:lnTo>
                  <a:pt x="1806694" y="478936"/>
                </a:lnTo>
                <a:lnTo>
                  <a:pt x="1847829" y="550502"/>
                </a:lnTo>
                <a:lnTo>
                  <a:pt x="1851500" y="559336"/>
                </a:lnTo>
                <a:lnTo>
                  <a:pt x="92163" y="559336"/>
                </a:lnTo>
                <a:lnTo>
                  <a:pt x="95834" y="550502"/>
                </a:lnTo>
                <a:close/>
                <a:moveTo>
                  <a:pt x="250078" y="326536"/>
                </a:moveTo>
                <a:lnTo>
                  <a:pt x="1693584" y="326536"/>
                </a:lnTo>
                <a:lnTo>
                  <a:pt x="1759920" y="406936"/>
                </a:lnTo>
                <a:lnTo>
                  <a:pt x="183742" y="406936"/>
                </a:lnTo>
                <a:close/>
                <a:moveTo>
                  <a:pt x="418579" y="174136"/>
                </a:moveTo>
                <a:lnTo>
                  <a:pt x="1525084" y="174136"/>
                </a:lnTo>
                <a:lnTo>
                  <a:pt x="1622529" y="254536"/>
                </a:lnTo>
                <a:lnTo>
                  <a:pt x="321133" y="254536"/>
                </a:lnTo>
                <a:close/>
                <a:moveTo>
                  <a:pt x="971832" y="0"/>
                </a:moveTo>
                <a:cubicBezTo>
                  <a:pt x="1106013" y="0"/>
                  <a:pt x="1233843" y="27194"/>
                  <a:pt x="1350111" y="76372"/>
                </a:cubicBezTo>
                <a:lnTo>
                  <a:pt x="1403595" y="102136"/>
                </a:lnTo>
                <a:lnTo>
                  <a:pt x="540067" y="102136"/>
                </a:lnTo>
                <a:lnTo>
                  <a:pt x="593551" y="76372"/>
                </a:lnTo>
                <a:cubicBezTo>
                  <a:pt x="709819" y="27194"/>
                  <a:pt x="837650" y="0"/>
                  <a:pt x="971832" y="0"/>
                </a:cubicBezTo>
                <a:close/>
              </a:path>
            </a:pathLst>
          </a:custGeom>
          <a:solidFill>
            <a:srgbClr val="5CB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40" name="组合 39"/>
          <p:cNvGrpSpPr/>
          <p:nvPr/>
        </p:nvGrpSpPr>
        <p:grpSpPr>
          <a:xfrm>
            <a:off x="4914404" y="0"/>
            <a:ext cx="2520155" cy="969082"/>
            <a:chOff x="4800104" y="-51784"/>
            <a:chExt cx="2520155" cy="969082"/>
          </a:xfrm>
        </p:grpSpPr>
        <p:grpSp>
          <p:nvGrpSpPr>
            <p:cNvPr id="39" name="组合 38"/>
            <p:cNvGrpSpPr/>
            <p:nvPr/>
          </p:nvGrpSpPr>
          <p:grpSpPr>
            <a:xfrm>
              <a:off x="4800104" y="8161"/>
              <a:ext cx="2520155" cy="909137"/>
              <a:chOff x="4204497" y="0"/>
              <a:chExt cx="2520155" cy="909137"/>
            </a:xfrm>
          </p:grpSpPr>
          <p:cxnSp>
            <p:nvCxnSpPr>
              <p:cNvPr id="34" name="直接连接符 33"/>
              <p:cNvCxnSpPr/>
              <p:nvPr/>
            </p:nvCxnSpPr>
            <p:spPr>
              <a:xfrm flipH="1">
                <a:off x="4204497" y="0"/>
                <a:ext cx="1262853" cy="909137"/>
              </a:xfrm>
              <a:prstGeom prst="line">
                <a:avLst/>
              </a:prstGeom>
              <a:ln w="2857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接连接符 34"/>
              <p:cNvCxnSpPr/>
              <p:nvPr/>
            </p:nvCxnSpPr>
            <p:spPr>
              <a:xfrm>
                <a:off x="5461799" y="0"/>
                <a:ext cx="1262853" cy="909137"/>
              </a:xfrm>
              <a:prstGeom prst="line">
                <a:avLst/>
              </a:prstGeom>
              <a:ln w="28575">
                <a:solidFill>
                  <a:schemeClr val="bg1">
                    <a:lumMod val="9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组合 37"/>
            <p:cNvGrpSpPr/>
            <p:nvPr/>
          </p:nvGrpSpPr>
          <p:grpSpPr>
            <a:xfrm flipV="1">
              <a:off x="5870441" y="-51784"/>
              <a:ext cx="343447" cy="343447"/>
              <a:chOff x="7272338" y="0"/>
              <a:chExt cx="476250" cy="476250"/>
            </a:xfrm>
          </p:grpSpPr>
          <p:sp>
            <p:nvSpPr>
              <p:cNvPr id="36" name="椭圆 35"/>
              <p:cNvSpPr/>
              <p:nvPr/>
            </p:nvSpPr>
            <p:spPr>
              <a:xfrm>
                <a:off x="7272338" y="0"/>
                <a:ext cx="476250" cy="476250"/>
              </a:xfrm>
              <a:prstGeom prst="ellipse">
                <a:avLst/>
              </a:prstGeom>
              <a:noFill/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37" name="椭圆 36"/>
              <p:cNvSpPr/>
              <p:nvPr/>
            </p:nvSpPr>
            <p:spPr>
              <a:xfrm>
                <a:off x="7343299" y="70961"/>
                <a:ext cx="334328" cy="334328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</p:grpSp>
      <p:grpSp>
        <p:nvGrpSpPr>
          <p:cNvPr id="25" name="组合 24"/>
          <p:cNvGrpSpPr/>
          <p:nvPr/>
        </p:nvGrpSpPr>
        <p:grpSpPr>
          <a:xfrm>
            <a:off x="1347786" y="909137"/>
            <a:ext cx="9458323" cy="4684122"/>
            <a:chOff x="1095373" y="773966"/>
            <a:chExt cx="10001250" cy="4953000"/>
          </a:xfrm>
        </p:grpSpPr>
        <p:sp>
          <p:nvSpPr>
            <p:cNvPr id="23" name="矩形: 圆角 22"/>
            <p:cNvSpPr/>
            <p:nvPr/>
          </p:nvSpPr>
          <p:spPr>
            <a:xfrm>
              <a:off x="1095373" y="773966"/>
              <a:ext cx="10001250" cy="4953000"/>
            </a:xfrm>
            <a:prstGeom prst="roundRect">
              <a:avLst>
                <a:gd name="adj" fmla="val 4916"/>
              </a:avLst>
            </a:prstGeom>
            <a:solidFill>
              <a:schemeClr val="bg1"/>
            </a:solidFill>
            <a:ln w="38100">
              <a:solidFill>
                <a:schemeClr val="bg1"/>
              </a:solidFill>
            </a:ln>
            <a:effectLst>
              <a:outerShdw blurRad="127000" dist="12700" algn="ctr" rotWithShape="0">
                <a:prstClr val="black">
                  <a:alpha val="1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4" name="矩形: 圆角 23"/>
            <p:cNvSpPr/>
            <p:nvPr/>
          </p:nvSpPr>
          <p:spPr>
            <a:xfrm>
              <a:off x="1285872" y="945416"/>
              <a:ext cx="9610728" cy="4637248"/>
            </a:xfrm>
            <a:prstGeom prst="roundRect">
              <a:avLst>
                <a:gd name="adj" fmla="val 6070"/>
              </a:avLst>
            </a:prstGeom>
            <a:noFill/>
            <a:ln w="28575">
              <a:solidFill>
                <a:srgbClr val="7AD5EA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41" name="矩形 40"/>
          <p:cNvSpPr/>
          <p:nvPr/>
        </p:nvSpPr>
        <p:spPr>
          <a:xfrm>
            <a:off x="2405998" y="1875301"/>
            <a:ext cx="7380000" cy="1322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dist"/>
            <a:r>
              <a:rPr lang="zh-CN" altLang="en-US" sz="8000" b="1" dirty="0">
                <a:ln w="9525" cmpd="sng">
                  <a:noFill/>
                  <a:round/>
                </a:ln>
                <a:solidFill>
                  <a:srgbClr val="F44963"/>
                </a:solidFill>
                <a:effectLst>
                  <a:outerShdw blurRad="50800" dist="38100" dir="2700000" algn="tl" rotWithShape="0">
                    <a:prstClr val="black">
                      <a:alpha val="10000"/>
                    </a:prstClr>
                  </a:outerShdw>
                </a:effectLst>
                <a:cs typeface="+mn-ea"/>
                <a:sym typeface="+mn-lt"/>
              </a:rPr>
              <a:t>定语从句</a:t>
            </a:r>
            <a:endParaRPr lang="zh-CN" altLang="en-US" sz="8000" b="1" dirty="0">
              <a:ln w="9525" cmpd="sng">
                <a:noFill/>
                <a:round/>
              </a:ln>
              <a:solidFill>
                <a:srgbClr val="2392D7"/>
              </a:solidFill>
              <a:effectLst>
                <a:outerShdw blurRad="50800" dist="38100" dir="2700000" algn="tl" rotWithShape="0">
                  <a:prstClr val="black">
                    <a:alpha val="10000"/>
                  </a:prstClr>
                </a:outerShdw>
              </a:effectLst>
              <a:cs typeface="+mn-ea"/>
              <a:sym typeface="+mn-lt"/>
            </a:endParaRPr>
          </a:p>
        </p:txBody>
      </p:sp>
      <p:grpSp>
        <p:nvGrpSpPr>
          <p:cNvPr id="42" name="组合 41"/>
          <p:cNvGrpSpPr/>
          <p:nvPr/>
        </p:nvGrpSpPr>
        <p:grpSpPr>
          <a:xfrm>
            <a:off x="2532614" y="3500764"/>
            <a:ext cx="7127506" cy="737434"/>
            <a:chOff x="1444021" y="3113891"/>
            <a:chExt cx="10390673" cy="737434"/>
          </a:xfrm>
          <a:effectLst>
            <a:outerShdw blurRad="50800" dist="38100" dir="5400000" algn="t" rotWithShape="0">
              <a:prstClr val="black">
                <a:alpha val="20000"/>
              </a:prstClr>
            </a:outerShdw>
          </a:effectLst>
        </p:grpSpPr>
        <p:sp>
          <p:nvSpPr>
            <p:cNvPr id="43" name="矩形 42"/>
            <p:cNvSpPr/>
            <p:nvPr/>
          </p:nvSpPr>
          <p:spPr>
            <a:xfrm>
              <a:off x="1444021" y="3113891"/>
              <a:ext cx="10390673" cy="737235"/>
            </a:xfrm>
            <a:prstGeom prst="rect">
              <a:avLst/>
            </a:prstGeom>
            <a:effectLst>
              <a:outerShdw blurRad="838200" dist="139700" dir="19800000" sx="26000" sy="26000" algn="ctr" rotWithShape="0">
                <a:srgbClr val="000000">
                  <a:alpha val="82000"/>
                </a:srgbClr>
              </a:outerShdw>
            </a:effectLst>
          </p:spPr>
          <p:txBody>
            <a:bodyPr wrap="square">
              <a:spAutoFit/>
            </a:bodyPr>
            <a:lstStyle/>
            <a:p>
              <a:pPr algn="dist"/>
              <a:r>
                <a:rPr lang="en-US" altLang="zh-CN" sz="4200" b="1" dirty="0">
                  <a:ln w="180975">
                    <a:solidFill>
                      <a:srgbClr val="5CB2E5"/>
                    </a:solidFill>
                  </a:ln>
                  <a:solidFill>
                    <a:schemeClr val="bg1"/>
                  </a:solidFill>
                  <a:cs typeface="+mn-ea"/>
                  <a:sym typeface="+mn-lt"/>
                </a:rPr>
                <a:t>Attributive Clause</a:t>
              </a:r>
              <a:endParaRPr lang="en-US" altLang="zh-CN" sz="4200" b="1" dirty="0">
                <a:ln w="180975">
                  <a:solidFill>
                    <a:srgbClr val="5CB2E5"/>
                  </a:solidFill>
                </a:ln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  <p:sp>
          <p:nvSpPr>
            <p:cNvPr id="44" name="矩形 43"/>
            <p:cNvSpPr/>
            <p:nvPr/>
          </p:nvSpPr>
          <p:spPr>
            <a:xfrm>
              <a:off x="1444022" y="3114090"/>
              <a:ext cx="10390672" cy="737235"/>
            </a:xfrm>
            <a:prstGeom prst="rect">
              <a:avLst/>
            </a:prstGeom>
            <a:effectLst/>
          </p:spPr>
          <p:txBody>
            <a:bodyPr wrap="square">
              <a:spAutoFit/>
            </a:bodyPr>
            <a:lstStyle/>
            <a:p>
              <a:pPr algn="dist"/>
              <a:r>
                <a:rPr lang="en-US" altLang="zh-CN" sz="4200" b="1" dirty="0">
                  <a:solidFill>
                    <a:schemeClr val="bg1"/>
                  </a:solidFill>
                  <a:cs typeface="+mn-ea"/>
                  <a:sym typeface="+mn-lt"/>
                </a:rPr>
                <a:t>Attributive Clause</a:t>
              </a:r>
              <a:endParaRPr lang="zh-CN" altLang="en-US" sz="4200" b="1" dirty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7" name="AutoShape 5"/>
          <p:cNvSpPr>
            <a:spLocks noChangeArrowheads="1"/>
          </p:cNvSpPr>
          <p:nvPr/>
        </p:nvSpPr>
        <p:spPr bwMode="auto">
          <a:xfrm>
            <a:off x="3995111" y="723339"/>
            <a:ext cx="4248000" cy="648000"/>
          </a:xfrm>
          <a:prstGeom prst="roundRect">
            <a:avLst>
              <a:gd name="adj" fmla="val 50000"/>
            </a:avLst>
          </a:prstGeom>
          <a:solidFill>
            <a:srgbClr val="5CC5EF"/>
          </a:solidFill>
          <a:ln w="38100">
            <a:solidFill>
              <a:schemeClr val="bg1">
                <a:lumMod val="95000"/>
              </a:schemeClr>
            </a:solidFill>
            <a:round/>
          </a:ln>
          <a:effectLst/>
        </p:spPr>
        <p:txBody>
          <a:bodyPr anchor="ctr"/>
          <a:lstStyle/>
          <a:p>
            <a:pPr algn="ctr"/>
            <a:r>
              <a:rPr lang="en-US" altLang="zh-CN" sz="2400" b="1" dirty="0">
                <a:solidFill>
                  <a:schemeClr val="bg1"/>
                </a:solidFill>
                <a:cs typeface="+mn-ea"/>
                <a:sym typeface="+mn-lt"/>
              </a:rPr>
              <a:t>Sharing makes growth more powerful</a:t>
            </a:r>
            <a:endParaRPr lang="en-US" altLang="zh-CN" sz="24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4" name="任意多边形: 形状 73"/>
          <p:cNvSpPr/>
          <p:nvPr/>
        </p:nvSpPr>
        <p:spPr>
          <a:xfrm rot="6320622">
            <a:off x="11114104" y="3122740"/>
            <a:ext cx="986740" cy="986740"/>
          </a:xfrm>
          <a:custGeom>
            <a:avLst/>
            <a:gdLst>
              <a:gd name="connsiteX0" fmla="*/ 564536 w 1943662"/>
              <a:gd name="connsiteY0" fmla="*/ 1850536 h 1943662"/>
              <a:gd name="connsiteX1" fmla="*/ 1379127 w 1943662"/>
              <a:gd name="connsiteY1" fmla="*/ 1850536 h 1943662"/>
              <a:gd name="connsiteX2" fmla="*/ 1307505 w 1943662"/>
              <a:gd name="connsiteY2" fmla="*/ 1884131 h 1943662"/>
              <a:gd name="connsiteX3" fmla="*/ 971832 w 1943662"/>
              <a:gd name="connsiteY3" fmla="*/ 1943662 h 1943662"/>
              <a:gd name="connsiteX4" fmla="*/ 636158 w 1943662"/>
              <a:gd name="connsiteY4" fmla="*/ 1884131 h 1943662"/>
              <a:gd name="connsiteX5" fmla="*/ 328005 w 1943662"/>
              <a:gd name="connsiteY5" fmla="*/ 1698136 h 1943662"/>
              <a:gd name="connsiteX6" fmla="*/ 1615658 w 1943662"/>
              <a:gd name="connsiteY6" fmla="*/ 1698136 h 1943662"/>
              <a:gd name="connsiteX7" fmla="*/ 1592463 w 1943662"/>
              <a:gd name="connsiteY7" fmla="*/ 1719708 h 1943662"/>
              <a:gd name="connsiteX8" fmla="*/ 1508090 w 1943662"/>
              <a:gd name="connsiteY8" fmla="*/ 1778536 h 1943662"/>
              <a:gd name="connsiteX9" fmla="*/ 435573 w 1943662"/>
              <a:gd name="connsiteY9" fmla="*/ 1778536 h 1943662"/>
              <a:gd name="connsiteX10" fmla="*/ 351200 w 1943662"/>
              <a:gd name="connsiteY10" fmla="*/ 1719708 h 1943662"/>
              <a:gd name="connsiteX11" fmla="*/ 188813 w 1943662"/>
              <a:gd name="connsiteY11" fmla="*/ 1545736 h 1943662"/>
              <a:gd name="connsiteX12" fmla="*/ 1754849 w 1943662"/>
              <a:gd name="connsiteY12" fmla="*/ 1545736 h 1943662"/>
              <a:gd name="connsiteX13" fmla="*/ 1743765 w 1943662"/>
              <a:gd name="connsiteY13" fmla="*/ 1562314 h 1943662"/>
              <a:gd name="connsiteX14" fmla="*/ 1688938 w 1943662"/>
              <a:gd name="connsiteY14" fmla="*/ 1626136 h 1943662"/>
              <a:gd name="connsiteX15" fmla="*/ 254725 w 1943662"/>
              <a:gd name="connsiteY15" fmla="*/ 1626136 h 1943662"/>
              <a:gd name="connsiteX16" fmla="*/ 199898 w 1943662"/>
              <a:gd name="connsiteY16" fmla="*/ 1562314 h 1943662"/>
              <a:gd name="connsiteX17" fmla="*/ 98910 w 1943662"/>
              <a:gd name="connsiteY17" fmla="*/ 1393336 h 1943662"/>
              <a:gd name="connsiteX18" fmla="*/ 1844752 w 1943662"/>
              <a:gd name="connsiteY18" fmla="*/ 1393336 h 1943662"/>
              <a:gd name="connsiteX19" fmla="*/ 1813439 w 1943662"/>
              <a:gd name="connsiteY19" fmla="*/ 1458108 h 1943662"/>
              <a:gd name="connsiteX20" fmla="*/ 1802990 w 1943662"/>
              <a:gd name="connsiteY20" fmla="*/ 1473736 h 1943662"/>
              <a:gd name="connsiteX21" fmla="*/ 140673 w 1943662"/>
              <a:gd name="connsiteY21" fmla="*/ 1473736 h 1943662"/>
              <a:gd name="connsiteX22" fmla="*/ 130223 w 1943662"/>
              <a:gd name="connsiteY22" fmla="*/ 1458108 h 1943662"/>
              <a:gd name="connsiteX23" fmla="*/ 41499 w 1943662"/>
              <a:gd name="connsiteY23" fmla="*/ 1240936 h 1943662"/>
              <a:gd name="connsiteX24" fmla="*/ 1902163 w 1943662"/>
              <a:gd name="connsiteY24" fmla="*/ 1240936 h 1943662"/>
              <a:gd name="connsiteX25" fmla="*/ 1878284 w 1943662"/>
              <a:gd name="connsiteY25" fmla="*/ 1321336 h 1943662"/>
              <a:gd name="connsiteX26" fmla="*/ 65378 w 1943662"/>
              <a:gd name="connsiteY26" fmla="*/ 1321336 h 1943662"/>
              <a:gd name="connsiteX27" fmla="*/ 11765 w 1943662"/>
              <a:gd name="connsiteY27" fmla="*/ 1088536 h 1943662"/>
              <a:gd name="connsiteX28" fmla="*/ 1931897 w 1943662"/>
              <a:gd name="connsiteY28" fmla="*/ 1088536 h 1943662"/>
              <a:gd name="connsiteX29" fmla="*/ 1923918 w 1943662"/>
              <a:gd name="connsiteY29" fmla="*/ 1167689 h 1943662"/>
              <a:gd name="connsiteX30" fmla="*/ 1923548 w 1943662"/>
              <a:gd name="connsiteY30" fmla="*/ 1168936 h 1943662"/>
              <a:gd name="connsiteX31" fmla="*/ 20115 w 1943662"/>
              <a:gd name="connsiteY31" fmla="*/ 1168936 h 1943662"/>
              <a:gd name="connsiteX32" fmla="*/ 19745 w 1943662"/>
              <a:gd name="connsiteY32" fmla="*/ 1167689 h 1943662"/>
              <a:gd name="connsiteX33" fmla="*/ 3038 w 1943662"/>
              <a:gd name="connsiteY33" fmla="*/ 936136 h 1943662"/>
              <a:gd name="connsiteX34" fmla="*/ 1940625 w 1943662"/>
              <a:gd name="connsiteY34" fmla="*/ 936136 h 1943662"/>
              <a:gd name="connsiteX35" fmla="*/ 1943662 w 1943662"/>
              <a:gd name="connsiteY35" fmla="*/ 971831 h 1943662"/>
              <a:gd name="connsiteX36" fmla="*/ 1939155 w 1943662"/>
              <a:gd name="connsiteY36" fmla="*/ 1016536 h 1943662"/>
              <a:gd name="connsiteX37" fmla="*/ 4507 w 1943662"/>
              <a:gd name="connsiteY37" fmla="*/ 1016536 h 1943662"/>
              <a:gd name="connsiteX38" fmla="*/ 0 w 1943662"/>
              <a:gd name="connsiteY38" fmla="*/ 971831 h 1943662"/>
              <a:gd name="connsiteX39" fmla="*/ 19866 w 1943662"/>
              <a:gd name="connsiteY39" fmla="*/ 783736 h 1943662"/>
              <a:gd name="connsiteX40" fmla="*/ 1923796 w 1943662"/>
              <a:gd name="connsiteY40" fmla="*/ 783736 h 1943662"/>
              <a:gd name="connsiteX41" fmla="*/ 1929533 w 1943662"/>
              <a:gd name="connsiteY41" fmla="*/ 805790 h 1943662"/>
              <a:gd name="connsiteX42" fmla="*/ 1934498 w 1943662"/>
              <a:gd name="connsiteY42" fmla="*/ 864136 h 1943662"/>
              <a:gd name="connsiteX43" fmla="*/ 9164 w 1943662"/>
              <a:gd name="connsiteY43" fmla="*/ 864136 h 1943662"/>
              <a:gd name="connsiteX44" fmla="*/ 14129 w 1943662"/>
              <a:gd name="connsiteY44" fmla="*/ 805790 h 1943662"/>
              <a:gd name="connsiteX45" fmla="*/ 62240 w 1943662"/>
              <a:gd name="connsiteY45" fmla="*/ 631336 h 1943662"/>
              <a:gd name="connsiteX46" fmla="*/ 1881422 w 1943662"/>
              <a:gd name="connsiteY46" fmla="*/ 631336 h 1943662"/>
              <a:gd name="connsiteX47" fmla="*/ 1888713 w 1943662"/>
              <a:gd name="connsiteY47" fmla="*/ 648879 h 1943662"/>
              <a:gd name="connsiteX48" fmla="*/ 1905065 w 1943662"/>
              <a:gd name="connsiteY48" fmla="*/ 711736 h 1943662"/>
              <a:gd name="connsiteX49" fmla="*/ 38597 w 1943662"/>
              <a:gd name="connsiteY49" fmla="*/ 711736 h 1943662"/>
              <a:gd name="connsiteX50" fmla="*/ 54950 w 1943662"/>
              <a:gd name="connsiteY50" fmla="*/ 648879 h 1943662"/>
              <a:gd name="connsiteX51" fmla="*/ 136968 w 1943662"/>
              <a:gd name="connsiteY51" fmla="*/ 478936 h 1943662"/>
              <a:gd name="connsiteX52" fmla="*/ 1806694 w 1943662"/>
              <a:gd name="connsiteY52" fmla="*/ 478936 h 1943662"/>
              <a:gd name="connsiteX53" fmla="*/ 1847829 w 1943662"/>
              <a:gd name="connsiteY53" fmla="*/ 550502 h 1943662"/>
              <a:gd name="connsiteX54" fmla="*/ 1851500 w 1943662"/>
              <a:gd name="connsiteY54" fmla="*/ 559336 h 1943662"/>
              <a:gd name="connsiteX55" fmla="*/ 92163 w 1943662"/>
              <a:gd name="connsiteY55" fmla="*/ 559336 h 1943662"/>
              <a:gd name="connsiteX56" fmla="*/ 95834 w 1943662"/>
              <a:gd name="connsiteY56" fmla="*/ 550502 h 1943662"/>
              <a:gd name="connsiteX57" fmla="*/ 250078 w 1943662"/>
              <a:gd name="connsiteY57" fmla="*/ 326536 h 1943662"/>
              <a:gd name="connsiteX58" fmla="*/ 1693584 w 1943662"/>
              <a:gd name="connsiteY58" fmla="*/ 326536 h 1943662"/>
              <a:gd name="connsiteX59" fmla="*/ 1759920 w 1943662"/>
              <a:gd name="connsiteY59" fmla="*/ 406936 h 1943662"/>
              <a:gd name="connsiteX60" fmla="*/ 183742 w 1943662"/>
              <a:gd name="connsiteY60" fmla="*/ 406936 h 1943662"/>
              <a:gd name="connsiteX61" fmla="*/ 418579 w 1943662"/>
              <a:gd name="connsiteY61" fmla="*/ 174136 h 1943662"/>
              <a:gd name="connsiteX62" fmla="*/ 1525084 w 1943662"/>
              <a:gd name="connsiteY62" fmla="*/ 174136 h 1943662"/>
              <a:gd name="connsiteX63" fmla="*/ 1622529 w 1943662"/>
              <a:gd name="connsiteY63" fmla="*/ 254536 h 1943662"/>
              <a:gd name="connsiteX64" fmla="*/ 321133 w 1943662"/>
              <a:gd name="connsiteY64" fmla="*/ 254536 h 1943662"/>
              <a:gd name="connsiteX65" fmla="*/ 971832 w 1943662"/>
              <a:gd name="connsiteY65" fmla="*/ 0 h 1943662"/>
              <a:gd name="connsiteX66" fmla="*/ 1350111 w 1943662"/>
              <a:gd name="connsiteY66" fmla="*/ 76372 h 1943662"/>
              <a:gd name="connsiteX67" fmla="*/ 1403595 w 1943662"/>
              <a:gd name="connsiteY67" fmla="*/ 102136 h 1943662"/>
              <a:gd name="connsiteX68" fmla="*/ 540067 w 1943662"/>
              <a:gd name="connsiteY68" fmla="*/ 102136 h 1943662"/>
              <a:gd name="connsiteX69" fmla="*/ 593551 w 1943662"/>
              <a:gd name="connsiteY69" fmla="*/ 76372 h 1943662"/>
              <a:gd name="connsiteX70" fmla="*/ 971832 w 1943662"/>
              <a:gd name="connsiteY70" fmla="*/ 0 h 194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43662" h="1943662">
                <a:moveTo>
                  <a:pt x="564536" y="1850536"/>
                </a:moveTo>
                <a:lnTo>
                  <a:pt x="1379127" y="1850536"/>
                </a:lnTo>
                <a:lnTo>
                  <a:pt x="1307505" y="1884131"/>
                </a:lnTo>
                <a:cubicBezTo>
                  <a:pt x="1202886" y="1922638"/>
                  <a:pt x="1089814" y="1943662"/>
                  <a:pt x="971832" y="1943662"/>
                </a:cubicBezTo>
                <a:cubicBezTo>
                  <a:pt x="853849" y="1943662"/>
                  <a:pt x="740777" y="1922638"/>
                  <a:pt x="636158" y="1884131"/>
                </a:cubicBezTo>
                <a:close/>
                <a:moveTo>
                  <a:pt x="328005" y="1698136"/>
                </a:moveTo>
                <a:lnTo>
                  <a:pt x="1615658" y="1698136"/>
                </a:lnTo>
                <a:lnTo>
                  <a:pt x="1592463" y="1719708"/>
                </a:lnTo>
                <a:lnTo>
                  <a:pt x="1508090" y="1778536"/>
                </a:lnTo>
                <a:lnTo>
                  <a:pt x="435573" y="1778536"/>
                </a:lnTo>
                <a:lnTo>
                  <a:pt x="351200" y="1719708"/>
                </a:lnTo>
                <a:close/>
                <a:moveTo>
                  <a:pt x="188813" y="1545736"/>
                </a:moveTo>
                <a:lnTo>
                  <a:pt x="1754849" y="1545736"/>
                </a:lnTo>
                <a:lnTo>
                  <a:pt x="1743765" y="1562314"/>
                </a:lnTo>
                <a:lnTo>
                  <a:pt x="1688938" y="1626136"/>
                </a:lnTo>
                <a:lnTo>
                  <a:pt x="254725" y="1626136"/>
                </a:lnTo>
                <a:lnTo>
                  <a:pt x="199898" y="1562314"/>
                </a:lnTo>
                <a:close/>
                <a:moveTo>
                  <a:pt x="98910" y="1393336"/>
                </a:moveTo>
                <a:lnTo>
                  <a:pt x="1844752" y="1393336"/>
                </a:lnTo>
                <a:lnTo>
                  <a:pt x="1813439" y="1458108"/>
                </a:lnTo>
                <a:lnTo>
                  <a:pt x="1802990" y="1473736"/>
                </a:lnTo>
                <a:lnTo>
                  <a:pt x="140673" y="1473736"/>
                </a:lnTo>
                <a:lnTo>
                  <a:pt x="130223" y="1458108"/>
                </a:lnTo>
                <a:close/>
                <a:moveTo>
                  <a:pt x="41499" y="1240936"/>
                </a:moveTo>
                <a:lnTo>
                  <a:pt x="1902163" y="1240936"/>
                </a:lnTo>
                <a:lnTo>
                  <a:pt x="1878284" y="1321336"/>
                </a:lnTo>
                <a:lnTo>
                  <a:pt x="65378" y="1321336"/>
                </a:lnTo>
                <a:close/>
                <a:moveTo>
                  <a:pt x="11765" y="1088536"/>
                </a:moveTo>
                <a:lnTo>
                  <a:pt x="1931897" y="1088536"/>
                </a:lnTo>
                <a:lnTo>
                  <a:pt x="1923918" y="1167689"/>
                </a:lnTo>
                <a:lnTo>
                  <a:pt x="1923548" y="1168936"/>
                </a:lnTo>
                <a:lnTo>
                  <a:pt x="20115" y="1168936"/>
                </a:lnTo>
                <a:lnTo>
                  <a:pt x="19745" y="1167689"/>
                </a:lnTo>
                <a:close/>
                <a:moveTo>
                  <a:pt x="3038" y="936136"/>
                </a:moveTo>
                <a:lnTo>
                  <a:pt x="1940625" y="936136"/>
                </a:lnTo>
                <a:lnTo>
                  <a:pt x="1943662" y="971831"/>
                </a:lnTo>
                <a:lnTo>
                  <a:pt x="1939155" y="1016536"/>
                </a:lnTo>
                <a:lnTo>
                  <a:pt x="4507" y="1016536"/>
                </a:lnTo>
                <a:lnTo>
                  <a:pt x="0" y="971831"/>
                </a:lnTo>
                <a:close/>
                <a:moveTo>
                  <a:pt x="19866" y="783736"/>
                </a:moveTo>
                <a:lnTo>
                  <a:pt x="1923796" y="783736"/>
                </a:lnTo>
                <a:lnTo>
                  <a:pt x="1929533" y="805790"/>
                </a:lnTo>
                <a:lnTo>
                  <a:pt x="1934498" y="864136"/>
                </a:lnTo>
                <a:lnTo>
                  <a:pt x="9164" y="864136"/>
                </a:lnTo>
                <a:lnTo>
                  <a:pt x="14129" y="805790"/>
                </a:lnTo>
                <a:close/>
                <a:moveTo>
                  <a:pt x="62240" y="631336"/>
                </a:moveTo>
                <a:lnTo>
                  <a:pt x="1881422" y="631336"/>
                </a:lnTo>
                <a:lnTo>
                  <a:pt x="1888713" y="648879"/>
                </a:lnTo>
                <a:lnTo>
                  <a:pt x="1905065" y="711736"/>
                </a:lnTo>
                <a:lnTo>
                  <a:pt x="38597" y="711736"/>
                </a:lnTo>
                <a:lnTo>
                  <a:pt x="54950" y="648879"/>
                </a:lnTo>
                <a:close/>
                <a:moveTo>
                  <a:pt x="136968" y="478936"/>
                </a:moveTo>
                <a:lnTo>
                  <a:pt x="1806694" y="478936"/>
                </a:lnTo>
                <a:lnTo>
                  <a:pt x="1847829" y="550502"/>
                </a:lnTo>
                <a:lnTo>
                  <a:pt x="1851500" y="559336"/>
                </a:lnTo>
                <a:lnTo>
                  <a:pt x="92163" y="559336"/>
                </a:lnTo>
                <a:lnTo>
                  <a:pt x="95834" y="550502"/>
                </a:lnTo>
                <a:close/>
                <a:moveTo>
                  <a:pt x="250078" y="326536"/>
                </a:moveTo>
                <a:lnTo>
                  <a:pt x="1693584" y="326536"/>
                </a:lnTo>
                <a:lnTo>
                  <a:pt x="1759920" y="406936"/>
                </a:lnTo>
                <a:lnTo>
                  <a:pt x="183742" y="406936"/>
                </a:lnTo>
                <a:close/>
                <a:moveTo>
                  <a:pt x="418579" y="174136"/>
                </a:moveTo>
                <a:lnTo>
                  <a:pt x="1525084" y="174136"/>
                </a:lnTo>
                <a:lnTo>
                  <a:pt x="1622529" y="254536"/>
                </a:lnTo>
                <a:lnTo>
                  <a:pt x="321133" y="254536"/>
                </a:lnTo>
                <a:close/>
                <a:moveTo>
                  <a:pt x="971832" y="0"/>
                </a:moveTo>
                <a:cubicBezTo>
                  <a:pt x="1106013" y="0"/>
                  <a:pt x="1233843" y="27194"/>
                  <a:pt x="1350111" y="76372"/>
                </a:cubicBezTo>
                <a:lnTo>
                  <a:pt x="1403595" y="102136"/>
                </a:lnTo>
                <a:lnTo>
                  <a:pt x="540067" y="102136"/>
                </a:lnTo>
                <a:lnTo>
                  <a:pt x="593551" y="76372"/>
                </a:lnTo>
                <a:cubicBezTo>
                  <a:pt x="709819" y="27194"/>
                  <a:pt x="837650" y="0"/>
                  <a:pt x="971832" y="0"/>
                </a:cubicBezTo>
                <a:close/>
              </a:path>
            </a:pathLst>
          </a:custGeom>
          <a:solidFill>
            <a:srgbClr val="1686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76" name="图片 75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 rot="21209637" flipH="1">
            <a:off x="1807199" y="74195"/>
            <a:ext cx="2304000" cy="1920000"/>
          </a:xfrm>
          <a:prstGeom prst="rect">
            <a:avLst/>
          </a:prstGeom>
        </p:spPr>
      </p:pic>
      <p:sp>
        <p:nvSpPr>
          <p:cNvPr id="2" name="任意多边形: 形状 72"/>
          <p:cNvSpPr/>
          <p:nvPr/>
        </p:nvSpPr>
        <p:spPr>
          <a:xfrm>
            <a:off x="10735310" y="59690"/>
            <a:ext cx="1478280" cy="1385570"/>
          </a:xfrm>
          <a:custGeom>
            <a:avLst/>
            <a:gdLst>
              <a:gd name="connsiteX0" fmla="*/ 564536 w 1943662"/>
              <a:gd name="connsiteY0" fmla="*/ 1850536 h 1943662"/>
              <a:gd name="connsiteX1" fmla="*/ 1379127 w 1943662"/>
              <a:gd name="connsiteY1" fmla="*/ 1850536 h 1943662"/>
              <a:gd name="connsiteX2" fmla="*/ 1307505 w 1943662"/>
              <a:gd name="connsiteY2" fmla="*/ 1884131 h 1943662"/>
              <a:gd name="connsiteX3" fmla="*/ 971832 w 1943662"/>
              <a:gd name="connsiteY3" fmla="*/ 1943662 h 1943662"/>
              <a:gd name="connsiteX4" fmla="*/ 636158 w 1943662"/>
              <a:gd name="connsiteY4" fmla="*/ 1884131 h 1943662"/>
              <a:gd name="connsiteX5" fmla="*/ 328005 w 1943662"/>
              <a:gd name="connsiteY5" fmla="*/ 1698136 h 1943662"/>
              <a:gd name="connsiteX6" fmla="*/ 1615658 w 1943662"/>
              <a:gd name="connsiteY6" fmla="*/ 1698136 h 1943662"/>
              <a:gd name="connsiteX7" fmla="*/ 1592463 w 1943662"/>
              <a:gd name="connsiteY7" fmla="*/ 1719708 h 1943662"/>
              <a:gd name="connsiteX8" fmla="*/ 1508090 w 1943662"/>
              <a:gd name="connsiteY8" fmla="*/ 1778536 h 1943662"/>
              <a:gd name="connsiteX9" fmla="*/ 435573 w 1943662"/>
              <a:gd name="connsiteY9" fmla="*/ 1778536 h 1943662"/>
              <a:gd name="connsiteX10" fmla="*/ 351200 w 1943662"/>
              <a:gd name="connsiteY10" fmla="*/ 1719708 h 1943662"/>
              <a:gd name="connsiteX11" fmla="*/ 188813 w 1943662"/>
              <a:gd name="connsiteY11" fmla="*/ 1545736 h 1943662"/>
              <a:gd name="connsiteX12" fmla="*/ 1754849 w 1943662"/>
              <a:gd name="connsiteY12" fmla="*/ 1545736 h 1943662"/>
              <a:gd name="connsiteX13" fmla="*/ 1743765 w 1943662"/>
              <a:gd name="connsiteY13" fmla="*/ 1562314 h 1943662"/>
              <a:gd name="connsiteX14" fmla="*/ 1688938 w 1943662"/>
              <a:gd name="connsiteY14" fmla="*/ 1626136 h 1943662"/>
              <a:gd name="connsiteX15" fmla="*/ 254725 w 1943662"/>
              <a:gd name="connsiteY15" fmla="*/ 1626136 h 1943662"/>
              <a:gd name="connsiteX16" fmla="*/ 199898 w 1943662"/>
              <a:gd name="connsiteY16" fmla="*/ 1562314 h 1943662"/>
              <a:gd name="connsiteX17" fmla="*/ 98910 w 1943662"/>
              <a:gd name="connsiteY17" fmla="*/ 1393336 h 1943662"/>
              <a:gd name="connsiteX18" fmla="*/ 1844752 w 1943662"/>
              <a:gd name="connsiteY18" fmla="*/ 1393336 h 1943662"/>
              <a:gd name="connsiteX19" fmla="*/ 1813439 w 1943662"/>
              <a:gd name="connsiteY19" fmla="*/ 1458108 h 1943662"/>
              <a:gd name="connsiteX20" fmla="*/ 1802990 w 1943662"/>
              <a:gd name="connsiteY20" fmla="*/ 1473736 h 1943662"/>
              <a:gd name="connsiteX21" fmla="*/ 140673 w 1943662"/>
              <a:gd name="connsiteY21" fmla="*/ 1473736 h 1943662"/>
              <a:gd name="connsiteX22" fmla="*/ 130223 w 1943662"/>
              <a:gd name="connsiteY22" fmla="*/ 1458108 h 1943662"/>
              <a:gd name="connsiteX23" fmla="*/ 41499 w 1943662"/>
              <a:gd name="connsiteY23" fmla="*/ 1240936 h 1943662"/>
              <a:gd name="connsiteX24" fmla="*/ 1902163 w 1943662"/>
              <a:gd name="connsiteY24" fmla="*/ 1240936 h 1943662"/>
              <a:gd name="connsiteX25" fmla="*/ 1878284 w 1943662"/>
              <a:gd name="connsiteY25" fmla="*/ 1321336 h 1943662"/>
              <a:gd name="connsiteX26" fmla="*/ 65378 w 1943662"/>
              <a:gd name="connsiteY26" fmla="*/ 1321336 h 1943662"/>
              <a:gd name="connsiteX27" fmla="*/ 11765 w 1943662"/>
              <a:gd name="connsiteY27" fmla="*/ 1088536 h 1943662"/>
              <a:gd name="connsiteX28" fmla="*/ 1931897 w 1943662"/>
              <a:gd name="connsiteY28" fmla="*/ 1088536 h 1943662"/>
              <a:gd name="connsiteX29" fmla="*/ 1923918 w 1943662"/>
              <a:gd name="connsiteY29" fmla="*/ 1167689 h 1943662"/>
              <a:gd name="connsiteX30" fmla="*/ 1923548 w 1943662"/>
              <a:gd name="connsiteY30" fmla="*/ 1168936 h 1943662"/>
              <a:gd name="connsiteX31" fmla="*/ 20115 w 1943662"/>
              <a:gd name="connsiteY31" fmla="*/ 1168936 h 1943662"/>
              <a:gd name="connsiteX32" fmla="*/ 19745 w 1943662"/>
              <a:gd name="connsiteY32" fmla="*/ 1167689 h 1943662"/>
              <a:gd name="connsiteX33" fmla="*/ 3038 w 1943662"/>
              <a:gd name="connsiteY33" fmla="*/ 936136 h 1943662"/>
              <a:gd name="connsiteX34" fmla="*/ 1940625 w 1943662"/>
              <a:gd name="connsiteY34" fmla="*/ 936136 h 1943662"/>
              <a:gd name="connsiteX35" fmla="*/ 1943662 w 1943662"/>
              <a:gd name="connsiteY35" fmla="*/ 971831 h 1943662"/>
              <a:gd name="connsiteX36" fmla="*/ 1939155 w 1943662"/>
              <a:gd name="connsiteY36" fmla="*/ 1016536 h 1943662"/>
              <a:gd name="connsiteX37" fmla="*/ 4507 w 1943662"/>
              <a:gd name="connsiteY37" fmla="*/ 1016536 h 1943662"/>
              <a:gd name="connsiteX38" fmla="*/ 0 w 1943662"/>
              <a:gd name="connsiteY38" fmla="*/ 971831 h 1943662"/>
              <a:gd name="connsiteX39" fmla="*/ 19866 w 1943662"/>
              <a:gd name="connsiteY39" fmla="*/ 783736 h 1943662"/>
              <a:gd name="connsiteX40" fmla="*/ 1923796 w 1943662"/>
              <a:gd name="connsiteY40" fmla="*/ 783736 h 1943662"/>
              <a:gd name="connsiteX41" fmla="*/ 1929533 w 1943662"/>
              <a:gd name="connsiteY41" fmla="*/ 805790 h 1943662"/>
              <a:gd name="connsiteX42" fmla="*/ 1934498 w 1943662"/>
              <a:gd name="connsiteY42" fmla="*/ 864136 h 1943662"/>
              <a:gd name="connsiteX43" fmla="*/ 9164 w 1943662"/>
              <a:gd name="connsiteY43" fmla="*/ 864136 h 1943662"/>
              <a:gd name="connsiteX44" fmla="*/ 14129 w 1943662"/>
              <a:gd name="connsiteY44" fmla="*/ 805790 h 1943662"/>
              <a:gd name="connsiteX45" fmla="*/ 62240 w 1943662"/>
              <a:gd name="connsiteY45" fmla="*/ 631336 h 1943662"/>
              <a:gd name="connsiteX46" fmla="*/ 1881422 w 1943662"/>
              <a:gd name="connsiteY46" fmla="*/ 631336 h 1943662"/>
              <a:gd name="connsiteX47" fmla="*/ 1888713 w 1943662"/>
              <a:gd name="connsiteY47" fmla="*/ 648879 h 1943662"/>
              <a:gd name="connsiteX48" fmla="*/ 1905065 w 1943662"/>
              <a:gd name="connsiteY48" fmla="*/ 711736 h 1943662"/>
              <a:gd name="connsiteX49" fmla="*/ 38597 w 1943662"/>
              <a:gd name="connsiteY49" fmla="*/ 711736 h 1943662"/>
              <a:gd name="connsiteX50" fmla="*/ 54950 w 1943662"/>
              <a:gd name="connsiteY50" fmla="*/ 648879 h 1943662"/>
              <a:gd name="connsiteX51" fmla="*/ 136968 w 1943662"/>
              <a:gd name="connsiteY51" fmla="*/ 478936 h 1943662"/>
              <a:gd name="connsiteX52" fmla="*/ 1806694 w 1943662"/>
              <a:gd name="connsiteY52" fmla="*/ 478936 h 1943662"/>
              <a:gd name="connsiteX53" fmla="*/ 1847829 w 1943662"/>
              <a:gd name="connsiteY53" fmla="*/ 550502 h 1943662"/>
              <a:gd name="connsiteX54" fmla="*/ 1851500 w 1943662"/>
              <a:gd name="connsiteY54" fmla="*/ 559336 h 1943662"/>
              <a:gd name="connsiteX55" fmla="*/ 92163 w 1943662"/>
              <a:gd name="connsiteY55" fmla="*/ 559336 h 1943662"/>
              <a:gd name="connsiteX56" fmla="*/ 95834 w 1943662"/>
              <a:gd name="connsiteY56" fmla="*/ 550502 h 1943662"/>
              <a:gd name="connsiteX57" fmla="*/ 250078 w 1943662"/>
              <a:gd name="connsiteY57" fmla="*/ 326536 h 1943662"/>
              <a:gd name="connsiteX58" fmla="*/ 1693584 w 1943662"/>
              <a:gd name="connsiteY58" fmla="*/ 326536 h 1943662"/>
              <a:gd name="connsiteX59" fmla="*/ 1759920 w 1943662"/>
              <a:gd name="connsiteY59" fmla="*/ 406936 h 1943662"/>
              <a:gd name="connsiteX60" fmla="*/ 183742 w 1943662"/>
              <a:gd name="connsiteY60" fmla="*/ 406936 h 1943662"/>
              <a:gd name="connsiteX61" fmla="*/ 418579 w 1943662"/>
              <a:gd name="connsiteY61" fmla="*/ 174136 h 1943662"/>
              <a:gd name="connsiteX62" fmla="*/ 1525084 w 1943662"/>
              <a:gd name="connsiteY62" fmla="*/ 174136 h 1943662"/>
              <a:gd name="connsiteX63" fmla="*/ 1622529 w 1943662"/>
              <a:gd name="connsiteY63" fmla="*/ 254536 h 1943662"/>
              <a:gd name="connsiteX64" fmla="*/ 321133 w 1943662"/>
              <a:gd name="connsiteY64" fmla="*/ 254536 h 1943662"/>
              <a:gd name="connsiteX65" fmla="*/ 971832 w 1943662"/>
              <a:gd name="connsiteY65" fmla="*/ 0 h 1943662"/>
              <a:gd name="connsiteX66" fmla="*/ 1350111 w 1943662"/>
              <a:gd name="connsiteY66" fmla="*/ 76372 h 1943662"/>
              <a:gd name="connsiteX67" fmla="*/ 1403595 w 1943662"/>
              <a:gd name="connsiteY67" fmla="*/ 102136 h 1943662"/>
              <a:gd name="connsiteX68" fmla="*/ 540067 w 1943662"/>
              <a:gd name="connsiteY68" fmla="*/ 102136 h 1943662"/>
              <a:gd name="connsiteX69" fmla="*/ 593551 w 1943662"/>
              <a:gd name="connsiteY69" fmla="*/ 76372 h 1943662"/>
              <a:gd name="connsiteX70" fmla="*/ 971832 w 1943662"/>
              <a:gd name="connsiteY70" fmla="*/ 0 h 1943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43662" h="1943662">
                <a:moveTo>
                  <a:pt x="564536" y="1850536"/>
                </a:moveTo>
                <a:lnTo>
                  <a:pt x="1379127" y="1850536"/>
                </a:lnTo>
                <a:lnTo>
                  <a:pt x="1307505" y="1884131"/>
                </a:lnTo>
                <a:cubicBezTo>
                  <a:pt x="1202886" y="1922638"/>
                  <a:pt x="1089814" y="1943662"/>
                  <a:pt x="971832" y="1943662"/>
                </a:cubicBezTo>
                <a:cubicBezTo>
                  <a:pt x="853849" y="1943662"/>
                  <a:pt x="740777" y="1922638"/>
                  <a:pt x="636158" y="1884131"/>
                </a:cubicBezTo>
                <a:close/>
                <a:moveTo>
                  <a:pt x="328005" y="1698136"/>
                </a:moveTo>
                <a:lnTo>
                  <a:pt x="1615658" y="1698136"/>
                </a:lnTo>
                <a:lnTo>
                  <a:pt x="1592463" y="1719708"/>
                </a:lnTo>
                <a:lnTo>
                  <a:pt x="1508090" y="1778536"/>
                </a:lnTo>
                <a:lnTo>
                  <a:pt x="435573" y="1778536"/>
                </a:lnTo>
                <a:lnTo>
                  <a:pt x="351200" y="1719708"/>
                </a:lnTo>
                <a:close/>
                <a:moveTo>
                  <a:pt x="188813" y="1545736"/>
                </a:moveTo>
                <a:lnTo>
                  <a:pt x="1754849" y="1545736"/>
                </a:lnTo>
                <a:lnTo>
                  <a:pt x="1743765" y="1562314"/>
                </a:lnTo>
                <a:lnTo>
                  <a:pt x="1688938" y="1626136"/>
                </a:lnTo>
                <a:lnTo>
                  <a:pt x="254725" y="1626136"/>
                </a:lnTo>
                <a:lnTo>
                  <a:pt x="199898" y="1562314"/>
                </a:lnTo>
                <a:close/>
                <a:moveTo>
                  <a:pt x="98910" y="1393336"/>
                </a:moveTo>
                <a:lnTo>
                  <a:pt x="1844752" y="1393336"/>
                </a:lnTo>
                <a:lnTo>
                  <a:pt x="1813439" y="1458108"/>
                </a:lnTo>
                <a:lnTo>
                  <a:pt x="1802990" y="1473736"/>
                </a:lnTo>
                <a:lnTo>
                  <a:pt x="140673" y="1473736"/>
                </a:lnTo>
                <a:lnTo>
                  <a:pt x="130223" y="1458108"/>
                </a:lnTo>
                <a:close/>
                <a:moveTo>
                  <a:pt x="41499" y="1240936"/>
                </a:moveTo>
                <a:lnTo>
                  <a:pt x="1902163" y="1240936"/>
                </a:lnTo>
                <a:lnTo>
                  <a:pt x="1878284" y="1321336"/>
                </a:lnTo>
                <a:lnTo>
                  <a:pt x="65378" y="1321336"/>
                </a:lnTo>
                <a:close/>
                <a:moveTo>
                  <a:pt x="11765" y="1088536"/>
                </a:moveTo>
                <a:lnTo>
                  <a:pt x="1931897" y="1088536"/>
                </a:lnTo>
                <a:lnTo>
                  <a:pt x="1923918" y="1167689"/>
                </a:lnTo>
                <a:lnTo>
                  <a:pt x="1923548" y="1168936"/>
                </a:lnTo>
                <a:lnTo>
                  <a:pt x="20115" y="1168936"/>
                </a:lnTo>
                <a:lnTo>
                  <a:pt x="19745" y="1167689"/>
                </a:lnTo>
                <a:close/>
                <a:moveTo>
                  <a:pt x="3038" y="936136"/>
                </a:moveTo>
                <a:lnTo>
                  <a:pt x="1940625" y="936136"/>
                </a:lnTo>
                <a:lnTo>
                  <a:pt x="1943662" y="971831"/>
                </a:lnTo>
                <a:lnTo>
                  <a:pt x="1939155" y="1016536"/>
                </a:lnTo>
                <a:lnTo>
                  <a:pt x="4507" y="1016536"/>
                </a:lnTo>
                <a:lnTo>
                  <a:pt x="0" y="971831"/>
                </a:lnTo>
                <a:close/>
                <a:moveTo>
                  <a:pt x="19866" y="783736"/>
                </a:moveTo>
                <a:lnTo>
                  <a:pt x="1923796" y="783736"/>
                </a:lnTo>
                <a:lnTo>
                  <a:pt x="1929533" y="805790"/>
                </a:lnTo>
                <a:lnTo>
                  <a:pt x="1934498" y="864136"/>
                </a:lnTo>
                <a:lnTo>
                  <a:pt x="9164" y="864136"/>
                </a:lnTo>
                <a:lnTo>
                  <a:pt x="14129" y="805790"/>
                </a:lnTo>
                <a:close/>
                <a:moveTo>
                  <a:pt x="62240" y="631336"/>
                </a:moveTo>
                <a:lnTo>
                  <a:pt x="1881422" y="631336"/>
                </a:lnTo>
                <a:lnTo>
                  <a:pt x="1888713" y="648879"/>
                </a:lnTo>
                <a:lnTo>
                  <a:pt x="1905065" y="711736"/>
                </a:lnTo>
                <a:lnTo>
                  <a:pt x="38597" y="711736"/>
                </a:lnTo>
                <a:lnTo>
                  <a:pt x="54950" y="648879"/>
                </a:lnTo>
                <a:close/>
                <a:moveTo>
                  <a:pt x="136968" y="478936"/>
                </a:moveTo>
                <a:lnTo>
                  <a:pt x="1806694" y="478936"/>
                </a:lnTo>
                <a:lnTo>
                  <a:pt x="1847829" y="550502"/>
                </a:lnTo>
                <a:lnTo>
                  <a:pt x="1851500" y="559336"/>
                </a:lnTo>
                <a:lnTo>
                  <a:pt x="92163" y="559336"/>
                </a:lnTo>
                <a:lnTo>
                  <a:pt x="95834" y="550502"/>
                </a:lnTo>
                <a:close/>
                <a:moveTo>
                  <a:pt x="250078" y="326536"/>
                </a:moveTo>
                <a:lnTo>
                  <a:pt x="1693584" y="326536"/>
                </a:lnTo>
                <a:lnTo>
                  <a:pt x="1759920" y="406936"/>
                </a:lnTo>
                <a:lnTo>
                  <a:pt x="183742" y="406936"/>
                </a:lnTo>
                <a:close/>
                <a:moveTo>
                  <a:pt x="418579" y="174136"/>
                </a:moveTo>
                <a:lnTo>
                  <a:pt x="1525084" y="174136"/>
                </a:lnTo>
                <a:lnTo>
                  <a:pt x="1622529" y="254536"/>
                </a:lnTo>
                <a:lnTo>
                  <a:pt x="321133" y="254536"/>
                </a:lnTo>
                <a:close/>
                <a:moveTo>
                  <a:pt x="971832" y="0"/>
                </a:moveTo>
                <a:cubicBezTo>
                  <a:pt x="1106013" y="0"/>
                  <a:pt x="1233843" y="27194"/>
                  <a:pt x="1350111" y="76372"/>
                </a:cubicBezTo>
                <a:lnTo>
                  <a:pt x="1403595" y="102136"/>
                </a:lnTo>
                <a:lnTo>
                  <a:pt x="540067" y="102136"/>
                </a:lnTo>
                <a:lnTo>
                  <a:pt x="593551" y="76372"/>
                </a:lnTo>
                <a:cubicBezTo>
                  <a:pt x="709819" y="27194"/>
                  <a:pt x="837650" y="0"/>
                  <a:pt x="971832" y="0"/>
                </a:cubicBezTo>
                <a:close/>
              </a:path>
            </a:pathLst>
          </a:custGeom>
          <a:solidFill>
            <a:srgbClr val="5CB2E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 sz="2800" b="1">
                <a:cs typeface="+mn-ea"/>
                <a:sym typeface="+mn-lt"/>
              </a:rPr>
              <a:t>准备好导练册</a:t>
            </a:r>
            <a:endParaRPr lang="zh-CN" altLang="en-US" sz="2800" b="1"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224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7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16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41" grpId="0"/>
      <p:bldP spid="47" grpId="0" animBg="1"/>
      <p:bldP spid="74" grpId="0" animBg="1"/>
      <p:bldP spid="2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322543" y="1484797"/>
            <a:ext cx="1372214" cy="476407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en-US" sz="2200" b="1" dirty="0">
                <a:solidFill>
                  <a:schemeClr val="bg1"/>
                </a:solidFill>
                <a:cs typeface="+mn-ea"/>
                <a:sym typeface="+mn-lt"/>
              </a:rPr>
              <a:t>先行词</a:t>
            </a:r>
            <a:endParaRPr lang="zh-CN" altLang="en-US" sz="2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125" name="Rectangle 5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061743" y="1484797"/>
            <a:ext cx="1434925" cy="476407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zh-CN" altLang="zh-CN" sz="2200" b="1" dirty="0">
                <a:solidFill>
                  <a:schemeClr val="bg1"/>
                </a:solidFill>
                <a:cs typeface="+mn-ea"/>
                <a:sym typeface="+mn-lt"/>
              </a:rPr>
              <a:t>承担成分</a:t>
            </a:r>
            <a:endParaRPr lang="zh-CN" altLang="zh-CN" sz="2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126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49195" y="1484630"/>
            <a:ext cx="1428115" cy="47688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</p:spPr>
        <p:txBody>
          <a:bodyPr wrap="square">
            <a:noAutofit/>
          </a:bodyPr>
          <a:lstStyle/>
          <a:p>
            <a:pPr algn="ctr"/>
            <a:r>
              <a:rPr lang="zh-CN" altLang="zh-CN" sz="2200" b="1" dirty="0">
                <a:solidFill>
                  <a:schemeClr val="bg1"/>
                </a:solidFill>
                <a:cs typeface="+mn-ea"/>
                <a:sym typeface="+mn-lt"/>
              </a:rPr>
              <a:t>关系词</a:t>
            </a:r>
            <a:endParaRPr lang="zh-CN" altLang="zh-CN" sz="2200" b="1" dirty="0">
              <a:solidFill>
                <a:schemeClr val="bg1"/>
              </a:solidFill>
              <a:cs typeface="+mn-ea"/>
              <a:sym typeface="+mn-lt"/>
            </a:endParaRPr>
          </a:p>
          <a:p>
            <a:pPr algn="ctr"/>
            <a:endParaRPr lang="zh-CN" altLang="en-US" sz="22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981835" y="904240"/>
            <a:ext cx="8980170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题型一考察从句中的先行词、关系词和关系词在句中承担的成分</a:t>
            </a:r>
            <a:endParaRPr lang="zh-CN" altLang="zh-CN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  <p:grpSp>
        <p:nvGrpSpPr>
          <p:cNvPr id="3" name="组合 2"/>
          <p:cNvGrpSpPr/>
          <p:nvPr>
            <p:custDataLst>
              <p:tags r:id="rId4"/>
            </p:custDataLst>
          </p:nvPr>
        </p:nvGrpSpPr>
        <p:grpSpPr>
          <a:xfrm>
            <a:off x="1991112" y="2741930"/>
            <a:ext cx="2376488" cy="1986915"/>
            <a:chOff x="2089344" y="3369205"/>
            <a:chExt cx="2376488" cy="1986915"/>
          </a:xfrm>
        </p:grpSpPr>
        <p:sp>
          <p:nvSpPr>
            <p:cNvPr id="5130" name="AutoShape 10">
              <a:hlinkClick r:id="rId5" action="ppaction://hlinksldjump"/>
            </p:cNvPr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 rot="1901680">
              <a:off x="2089344" y="3369205"/>
              <a:ext cx="2376488" cy="1944688"/>
            </a:xfrm>
            <a:prstGeom prst="hexagon">
              <a:avLst>
                <a:gd name="adj" fmla="val 30551"/>
                <a:gd name="vf" fmla="val 115470"/>
              </a:avLst>
            </a:prstGeom>
            <a:solidFill>
              <a:srgbClr val="7AD5EA"/>
            </a:solidFill>
            <a:ln w="28575" cmpd="sng">
              <a:solidFill>
                <a:schemeClr val="bg1"/>
              </a:solidFill>
              <a:miter lim="800000"/>
            </a:ln>
            <a:effectLst>
              <a:outerShdw blurRad="12700" dist="63500" dir="21540000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zh-CN" altLang="zh-CN" sz="2200" u="sng">
                <a:solidFill>
                  <a:srgbClr val="FFFF00"/>
                </a:solidFill>
                <a:cs typeface="+mn-ea"/>
                <a:sym typeface="+mn-lt"/>
              </a:endParaRPr>
            </a:p>
          </p:txBody>
        </p:sp>
        <p:sp>
          <p:nvSpPr>
            <p:cNvPr id="5131" name="Rectangle 11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2327469" y="3602250"/>
              <a:ext cx="1899920" cy="17538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noAutofit/>
            </a:bodyPr>
            <a:lstStyle/>
            <a:p>
              <a:pPr algn="ctr"/>
              <a:r>
                <a:rPr lang="en-US" altLang="zh-CN" dirty="0">
                  <a:solidFill>
                    <a:srgbClr val="FF0000"/>
                  </a:solidFill>
                  <a:cs typeface="+mn-ea"/>
                  <a:sym typeface="+mn-lt"/>
                </a:rPr>
                <a:t>W</a:t>
              </a:r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:wh</a:t>
              </a:r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o which whom whose</a:t>
              </a:r>
              <a:endParaRPr lang="en-US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en-US" altLang="zh-CN" dirty="0">
                  <a:solidFill>
                    <a:srgbClr val="FF0000"/>
                  </a:solidFill>
                  <a:cs typeface="+mn-ea"/>
                  <a:sym typeface="+mn-lt"/>
                </a:rPr>
                <a:t>T</a:t>
              </a:r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:that</a:t>
              </a:r>
              <a:endParaRPr lang="en-US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看见别犹豫</a:t>
              </a:r>
              <a:endParaRPr lang="zh-CN" altLang="en-US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必是关系词</a:t>
              </a:r>
              <a:endParaRPr lang="zh-CN" altLang="en-US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>
            <p:custDataLst>
              <p:tags r:id="rId8"/>
            </p:custDataLst>
          </p:nvPr>
        </p:nvGrpSpPr>
        <p:grpSpPr>
          <a:xfrm>
            <a:off x="7659569" y="2757934"/>
            <a:ext cx="2376488" cy="1944688"/>
            <a:chOff x="7659569" y="3445004"/>
            <a:chExt cx="2376488" cy="1944688"/>
          </a:xfrm>
        </p:grpSpPr>
        <p:sp>
          <p:nvSpPr>
            <p:cNvPr id="5123" name="AutoShape 3">
              <a:hlinkClick r:id="rId5" action="ppaction://hlinksldjump"/>
            </p:cNvPr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 rot="1901680">
              <a:off x="7659569" y="3445004"/>
              <a:ext cx="2376488" cy="1944688"/>
            </a:xfrm>
            <a:prstGeom prst="hexagon">
              <a:avLst>
                <a:gd name="adj" fmla="val 30551"/>
                <a:gd name="vf" fmla="val 115470"/>
              </a:avLst>
            </a:prstGeom>
            <a:solidFill>
              <a:srgbClr val="7AD5EA"/>
            </a:solidFill>
            <a:ln w="38100" cmpd="sng">
              <a:solidFill>
                <a:schemeClr val="bg1"/>
              </a:solidFill>
              <a:miter lim="800000"/>
            </a:ln>
            <a:effectLst>
              <a:outerShdw blurRad="12700" dist="63500" dir="21540000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zh-CN" altLang="zh-CN" sz="2200" u="sng">
                <a:solidFill>
                  <a:srgbClr val="FFFF00"/>
                </a:solidFill>
                <a:cs typeface="+mn-ea"/>
                <a:sym typeface="+mn-lt"/>
              </a:endParaRPr>
            </a:p>
          </p:txBody>
        </p:sp>
        <p:sp>
          <p:nvSpPr>
            <p:cNvPr id="5133" name="Rectangle 13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7746564" y="3591054"/>
              <a:ext cx="2202815" cy="1482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pPr algn="ctr"/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大部分作</a:t>
              </a:r>
              <a:endParaRPr lang="zh-CN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zh-CN" dirty="0">
                  <a:solidFill>
                    <a:srgbClr val="FF0000"/>
                  </a:solidFill>
                  <a:cs typeface="+mn-ea"/>
                  <a:sym typeface="+mn-lt"/>
                </a:rPr>
                <a:t>主</a:t>
              </a:r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语和</a:t>
              </a:r>
              <a:r>
                <a:rPr lang="zh-CN" altLang="zh-CN" dirty="0">
                  <a:solidFill>
                    <a:srgbClr val="FF0000"/>
                  </a:solidFill>
                  <a:cs typeface="+mn-ea"/>
                  <a:sym typeface="+mn-lt"/>
                </a:rPr>
                <a:t>宾</a:t>
              </a:r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语</a:t>
              </a:r>
              <a:endParaRPr lang="zh-CN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主语</a:t>
              </a:r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:</a:t>
              </a:r>
              <a:endParaRPr lang="en-US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从句动词和关系词中间</a:t>
              </a:r>
              <a:r>
                <a:rPr lang="zh-CN" altLang="zh-CN" dirty="0">
                  <a:solidFill>
                    <a:srgbClr val="FF0000"/>
                  </a:solidFill>
                  <a:cs typeface="+mn-ea"/>
                  <a:sym typeface="+mn-lt"/>
                </a:rPr>
                <a:t>没有他她它</a:t>
              </a:r>
              <a:endParaRPr lang="zh-CN" altLang="en-US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宾语</a:t>
              </a:r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:</a:t>
              </a:r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反之</a:t>
              </a:r>
              <a:endParaRPr lang="en-US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endParaRPr lang="en-US" altLang="zh-CN" sz="1600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endParaRPr lang="en-US" altLang="zh-CN" sz="1600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4" name="组合 3"/>
          <p:cNvGrpSpPr/>
          <p:nvPr>
            <p:custDataLst>
              <p:tags r:id="rId11"/>
            </p:custDataLst>
          </p:nvPr>
        </p:nvGrpSpPr>
        <p:grpSpPr>
          <a:xfrm>
            <a:off x="4880176" y="2661981"/>
            <a:ext cx="2376488" cy="1966464"/>
            <a:chOff x="4880176" y="3349051"/>
            <a:chExt cx="2376488" cy="1966464"/>
          </a:xfrm>
        </p:grpSpPr>
        <p:sp>
          <p:nvSpPr>
            <p:cNvPr id="5132" name="AutoShape 12">
              <a:hlinkClick r:id="rId5" action="ppaction://hlinksldjump"/>
            </p:cNvPr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 rot="1901680">
              <a:off x="4880176" y="3349051"/>
              <a:ext cx="2376488" cy="1966464"/>
            </a:xfrm>
            <a:prstGeom prst="hexagon">
              <a:avLst>
                <a:gd name="adj" fmla="val 30551"/>
                <a:gd name="vf" fmla="val 115470"/>
              </a:avLst>
            </a:prstGeom>
            <a:solidFill>
              <a:srgbClr val="7AD5EA"/>
            </a:solidFill>
            <a:ln w="38100" cmpd="sng">
              <a:solidFill>
                <a:schemeClr val="bg1"/>
              </a:solidFill>
              <a:miter lim="800000"/>
            </a:ln>
            <a:effectLst>
              <a:outerShdw blurRad="12700" dist="63500" dir="21540000" algn="ctr" rotWithShape="0">
                <a:srgbClr val="000000">
                  <a:alpha val="20000"/>
                </a:srgbClr>
              </a:outerShdw>
            </a:effectLst>
          </p:spPr>
          <p:txBody>
            <a:bodyPr wrap="none" anchor="ctr"/>
            <a:lstStyle/>
            <a:p>
              <a:pPr algn="ctr"/>
              <a:endParaRPr lang="zh-CN" altLang="zh-CN" sz="2200" u="sng">
                <a:solidFill>
                  <a:srgbClr val="FFFF00"/>
                </a:solidFill>
                <a:cs typeface="+mn-ea"/>
                <a:sym typeface="+mn-lt"/>
              </a:endParaRPr>
            </a:p>
          </p:txBody>
        </p:sp>
        <p:sp>
          <p:nvSpPr>
            <p:cNvPr id="5134" name="Rectangle 1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5221806" y="3662741"/>
              <a:ext cx="1676400" cy="14630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noAutofit/>
            </a:bodyPr>
            <a:lstStyle/>
            <a:p>
              <a:pPr algn="ctr"/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大多数是关系词</a:t>
              </a:r>
              <a:r>
                <a:rPr lang="zh-CN" altLang="zh-CN" dirty="0">
                  <a:solidFill>
                    <a:srgbClr val="FF0000"/>
                  </a:solidFill>
                  <a:cs typeface="+mn-ea"/>
                  <a:sym typeface="+mn-lt"/>
                </a:rPr>
                <a:t>前</a:t>
              </a:r>
              <a:r>
                <a:rPr lang="zh-CN" altLang="zh-CN" dirty="0">
                  <a:solidFill>
                    <a:srgbClr val="433214"/>
                  </a:solidFill>
                  <a:cs typeface="+mn-ea"/>
                  <a:sym typeface="+mn-lt"/>
                </a:rPr>
                <a:t>的名词或代词</a:t>
              </a:r>
              <a:endParaRPr lang="zh-CN" altLang="zh-CN" dirty="0">
                <a:solidFill>
                  <a:srgbClr val="433214"/>
                </a:solidFill>
                <a:cs typeface="+mn-ea"/>
                <a:sym typeface="+mn-lt"/>
              </a:endParaRPr>
            </a:p>
            <a:p>
              <a:pPr algn="ctr"/>
              <a:r>
                <a:rPr lang="en-US" altLang="zh-CN" dirty="0">
                  <a:solidFill>
                    <a:srgbClr val="433214"/>
                  </a:solidFill>
                  <a:cs typeface="+mn-ea"/>
                  <a:sym typeface="+mn-lt"/>
                </a:rPr>
                <a:t>PS:</a:t>
              </a:r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代词就是</a:t>
              </a:r>
              <a:r>
                <a:rPr lang="zh-CN" altLang="en-US" dirty="0">
                  <a:solidFill>
                    <a:srgbClr val="FF0000"/>
                  </a:solidFill>
                  <a:cs typeface="+mn-ea"/>
                  <a:sym typeface="+mn-lt"/>
                </a:rPr>
                <a:t>他她它</a:t>
              </a:r>
              <a:r>
                <a:rPr lang="zh-CN" altLang="en-US" dirty="0">
                  <a:solidFill>
                    <a:srgbClr val="433214"/>
                  </a:solidFill>
                  <a:cs typeface="+mn-ea"/>
                  <a:sym typeface="+mn-lt"/>
                </a:rPr>
                <a:t>一类</a:t>
              </a:r>
              <a:endParaRPr lang="zh-CN" altLang="en-US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</p:grp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4" cstate="screen"/>
          <a:srcRect/>
          <a:stretch>
            <a:fillRect/>
          </a:stretch>
        </p:blipFill>
        <p:spPr>
          <a:xfrm>
            <a:off x="0" y="4629544"/>
            <a:ext cx="2774917" cy="2213381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ldLvl="0" animBg="1"/>
      <p:bldP spid="5125" grpId="0" bldLvl="0" animBg="1"/>
      <p:bldP spid="5126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1981835" y="904240"/>
            <a:ext cx="8980170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题型一考察从句中的</a:t>
            </a:r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FF0000"/>
                </a:solidFill>
                <a:cs typeface="+mn-ea"/>
                <a:sym typeface="+mn-lt"/>
              </a:rPr>
              <a:t>先行词</a:t>
            </a:r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、</a:t>
            </a:r>
            <a:r>
              <a:rPr lang="zh-CN" altLang="zh-CN" sz="2200" dirty="0">
                <a:ln w="38100" cmpd="sng">
                  <a:noFill/>
                  <a:round/>
                </a:ln>
                <a:solidFill>
                  <a:schemeClr val="accent2"/>
                </a:solidFill>
                <a:cs typeface="+mn-ea"/>
                <a:sym typeface="+mn-lt"/>
              </a:rPr>
              <a:t>关系词</a:t>
            </a:r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和关系词在句中承担的成分</a:t>
            </a:r>
            <a:endParaRPr lang="zh-CN" altLang="zh-CN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" cstate="screen"/>
          <a:srcRect/>
          <a:stretch>
            <a:fillRect/>
          </a:stretch>
        </p:blipFill>
        <p:spPr>
          <a:xfrm>
            <a:off x="0" y="4629544"/>
            <a:ext cx="2774917" cy="2213381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2470785" y="1840865"/>
            <a:ext cx="8790305" cy="3931920"/>
          </a:xfrm>
          <a:prstGeom prst="rect">
            <a:avLst/>
          </a:prstGeom>
          <a:noFill/>
          <a:ln w="76200">
            <a:solidFill>
              <a:srgbClr val="7AD5EA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微软雅黑" panose="020B0503020204020204" pitchFamily="34" charset="-122"/>
            </a:endParaRPr>
          </a:p>
        </p:txBody>
      </p:sp>
      <p:sp>
        <p:nvSpPr>
          <p:cNvPr id="2" name="波形 1"/>
          <p:cNvSpPr/>
          <p:nvPr/>
        </p:nvSpPr>
        <p:spPr>
          <a:xfrm>
            <a:off x="1849755" y="1515110"/>
            <a:ext cx="1979295" cy="756920"/>
          </a:xfrm>
          <a:prstGeom prst="wave">
            <a:avLst/>
          </a:prstGeom>
          <a:solidFill>
            <a:srgbClr val="7AD5EA"/>
          </a:solidFill>
          <a:ln>
            <a:solidFill>
              <a:srgbClr val="5CB2E5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 sz="2800">
                <a:cs typeface="微软雅黑" panose="020B0503020204020204" pitchFamily="34" charset="-122"/>
              </a:rPr>
              <a:t>Have a try</a:t>
            </a:r>
            <a:endParaRPr lang="en-US" altLang="zh-CN" sz="2800">
              <a:cs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29050" y="184086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cs typeface="微软雅黑" panose="020B0503020204020204" pitchFamily="34" charset="-122"/>
              </a:rPr>
              <a:t>Page 76</a:t>
            </a:r>
            <a:endParaRPr lang="en-US" altLang="zh-CN">
              <a:cs typeface="微软雅黑" panose="020B0503020204020204" pitchFamily="34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669540" y="2272030"/>
            <a:ext cx="8392160" cy="336042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ts val="3580"/>
              </a:lnSpc>
            </a:pPr>
            <a:r>
              <a:rPr lang="en-US" altLang="zh-CN" sz="2400">
                <a:cs typeface="微软雅黑" panose="020B0503020204020204" pitchFamily="34" charset="-122"/>
              </a:rPr>
              <a:t>1.</a:t>
            </a:r>
            <a:r>
              <a:rPr lang="zh-CN" altLang="en-US" sz="2400">
                <a:cs typeface="微软雅黑" panose="020B0503020204020204" pitchFamily="34" charset="-122"/>
              </a:rPr>
              <a:t>Mary likes </a:t>
            </a:r>
            <a:r>
              <a:rPr lang="zh-CN" altLang="en-US" sz="2400">
                <a:solidFill>
                  <a:srgbClr val="FF0000"/>
                </a:solidFill>
                <a:cs typeface="微软雅黑" panose="020B0503020204020204" pitchFamily="34" charset="-122"/>
              </a:rPr>
              <a:t>music</a:t>
            </a:r>
            <a:r>
              <a:rPr lang="zh-CN" altLang="en-US" sz="2400">
                <a:cs typeface="微软雅黑" panose="020B0503020204020204" pitchFamily="34" charset="-122"/>
              </a:rPr>
              <a:t> </a:t>
            </a:r>
            <a:r>
              <a:rPr lang="zh-CN" altLang="en-US" sz="2400">
                <a:solidFill>
                  <a:schemeClr val="accent2"/>
                </a:solidFill>
                <a:cs typeface="微软雅黑" panose="020B0503020204020204" pitchFamily="34" charset="-122"/>
              </a:rPr>
              <a:t>that</a:t>
            </a:r>
            <a:r>
              <a:rPr lang="zh-CN" altLang="en-US" sz="2400">
                <a:cs typeface="微软雅黑" panose="020B0503020204020204" pitchFamily="34" charset="-122"/>
              </a:rPr>
              <a:t> is quiet and gentle. </a:t>
            </a:r>
            <a:endParaRPr lang="zh-CN" altLang="en-US" sz="2400">
              <a:cs typeface="微软雅黑" panose="020B0503020204020204" pitchFamily="34" charset="-122"/>
            </a:endParaRPr>
          </a:p>
          <a:p>
            <a:pPr indent="0" fontAlgn="auto">
              <a:lnSpc>
                <a:spcPts val="3580"/>
              </a:lnSpc>
            </a:pPr>
            <a:r>
              <a:rPr lang="en-US" altLang="zh-CN" sz="2400">
                <a:cs typeface="微软雅黑" panose="020B0503020204020204" pitchFamily="34" charset="-122"/>
              </a:rPr>
              <a:t>2.</a:t>
            </a:r>
            <a:r>
              <a:rPr lang="zh-CN" altLang="en-US" sz="2400">
                <a:solidFill>
                  <a:srgbClr val="FF0000"/>
                </a:solidFill>
                <a:cs typeface="微软雅黑" panose="020B0503020204020204" pitchFamily="34" charset="-122"/>
              </a:rPr>
              <a:t>The coat</a:t>
            </a:r>
            <a:r>
              <a:rPr lang="zh-CN" altLang="en-US" sz="2400">
                <a:solidFill>
                  <a:schemeClr val="accent2"/>
                </a:solidFill>
                <a:cs typeface="微软雅黑" panose="020B0503020204020204" pitchFamily="34" charset="-122"/>
              </a:rPr>
              <a:t> that</a:t>
            </a:r>
            <a:r>
              <a:rPr lang="zh-CN" altLang="en-US" sz="2400">
                <a:cs typeface="微软雅黑" panose="020B0503020204020204" pitchFamily="34" charset="-122"/>
              </a:rPr>
              <a:t> I put on the desk is blue.</a:t>
            </a:r>
            <a:endParaRPr lang="zh-CN" altLang="en-US" sz="2400">
              <a:cs typeface="微软雅黑" panose="020B0503020204020204" pitchFamily="34" charset="-122"/>
            </a:endParaRPr>
          </a:p>
          <a:p>
            <a:pPr indent="0" fontAlgn="auto">
              <a:lnSpc>
                <a:spcPts val="3580"/>
              </a:lnSpc>
            </a:pPr>
            <a:r>
              <a:rPr lang="en-US" altLang="zh-CN" sz="2400">
                <a:cs typeface="微软雅黑" panose="020B0503020204020204" pitchFamily="34" charset="-122"/>
              </a:rPr>
              <a:t>3.</a:t>
            </a:r>
            <a:r>
              <a:rPr lang="zh-CN" altLang="en-US" sz="2400">
                <a:solidFill>
                  <a:srgbClr val="FF0000"/>
                </a:solidFill>
                <a:cs typeface="微软雅黑" panose="020B0503020204020204" pitchFamily="34" charset="-122"/>
              </a:rPr>
              <a:t>The building</a:t>
            </a:r>
            <a:r>
              <a:rPr lang="zh-CN" altLang="en-US" sz="2400">
                <a:cs typeface="微软雅黑" panose="020B0503020204020204" pitchFamily="34" charset="-122"/>
              </a:rPr>
              <a:t> </a:t>
            </a:r>
            <a:r>
              <a:rPr lang="zh-CN" altLang="en-US" sz="2400">
                <a:solidFill>
                  <a:schemeClr val="accent2"/>
                </a:solidFill>
                <a:cs typeface="微软雅黑" panose="020B0503020204020204" pitchFamily="34" charset="-122"/>
              </a:rPr>
              <a:t>which</a:t>
            </a:r>
            <a:r>
              <a:rPr lang="zh-CN" altLang="en-US" sz="2400">
                <a:cs typeface="微软雅黑" panose="020B0503020204020204" pitchFamily="34" charset="-122"/>
              </a:rPr>
              <a:t> stands near the train station is a supermarket. </a:t>
            </a:r>
            <a:endParaRPr lang="zh-CN" altLang="en-US" sz="2400">
              <a:cs typeface="微软雅黑" panose="020B0503020204020204" pitchFamily="34" charset="-122"/>
            </a:endParaRPr>
          </a:p>
          <a:p>
            <a:pPr indent="0" fontAlgn="auto">
              <a:lnSpc>
                <a:spcPts val="3580"/>
              </a:lnSpc>
            </a:pPr>
            <a:r>
              <a:rPr lang="en-US" altLang="zh-CN" sz="2400">
                <a:cs typeface="微软雅黑" panose="020B0503020204020204" pitchFamily="34" charset="-122"/>
                <a:sym typeface="+mn-ea"/>
              </a:rPr>
              <a:t>4.</a:t>
            </a:r>
            <a:r>
              <a:rPr lang="zh-CN" altLang="en-US" sz="2400">
                <a:solidFill>
                  <a:srgbClr val="FF0000"/>
                </a:solidFill>
                <a:cs typeface="微软雅黑" panose="020B0503020204020204" pitchFamily="34" charset="-122"/>
              </a:rPr>
              <a:t>The film</a:t>
            </a:r>
            <a:r>
              <a:rPr lang="zh-CN" altLang="en-US" sz="2400">
                <a:cs typeface="微软雅黑" panose="020B0503020204020204" pitchFamily="34" charset="-122"/>
              </a:rPr>
              <a:t> </a:t>
            </a:r>
            <a:r>
              <a:rPr lang="zh-CN" altLang="en-US" sz="2400">
                <a:solidFill>
                  <a:schemeClr val="accent2"/>
                </a:solidFill>
                <a:cs typeface="微软雅黑" panose="020B0503020204020204" pitchFamily="34" charset="-122"/>
              </a:rPr>
              <a:t>which</a:t>
            </a:r>
            <a:r>
              <a:rPr lang="zh-CN" altLang="en-US" sz="2400">
                <a:cs typeface="微软雅黑" panose="020B0503020204020204" pitchFamily="34" charset="-122"/>
              </a:rPr>
              <a:t> we saw last night was wonderful. </a:t>
            </a:r>
            <a:endParaRPr lang="zh-CN" altLang="en-US" sz="2400">
              <a:cs typeface="微软雅黑" panose="020B0503020204020204" pitchFamily="34" charset="-122"/>
            </a:endParaRPr>
          </a:p>
          <a:p>
            <a:pPr indent="0" fontAlgn="auto">
              <a:lnSpc>
                <a:spcPts val="3580"/>
              </a:lnSpc>
            </a:pPr>
            <a:r>
              <a:rPr lang="en-US" altLang="zh-CN" sz="2400">
                <a:cs typeface="微软雅黑" panose="020B0503020204020204" pitchFamily="34" charset="-122"/>
              </a:rPr>
              <a:t>5.</a:t>
            </a:r>
            <a:r>
              <a:rPr lang="zh-CN" altLang="en-US" sz="2400">
                <a:solidFill>
                  <a:srgbClr val="FF0000"/>
                </a:solidFill>
                <a:cs typeface="微软雅黑" panose="020B0503020204020204" pitchFamily="34" charset="-122"/>
              </a:rPr>
              <a:t>The girl</a:t>
            </a:r>
            <a:r>
              <a:rPr lang="zh-CN" altLang="en-US" sz="2400">
                <a:solidFill>
                  <a:schemeClr val="accent2"/>
                </a:solidFill>
                <a:cs typeface="微软雅黑" panose="020B0503020204020204" pitchFamily="34" charset="-122"/>
              </a:rPr>
              <a:t> who</a:t>
            </a:r>
            <a:r>
              <a:rPr lang="zh-CN" altLang="en-US" sz="2400">
                <a:cs typeface="微软雅黑" panose="020B0503020204020204" pitchFamily="34" charset="-122"/>
              </a:rPr>
              <a:t> often helps me with my English is from England</a:t>
            </a:r>
            <a:r>
              <a:rPr lang="en-US" altLang="zh-CN" sz="2400">
                <a:cs typeface="微软雅黑" panose="020B0503020204020204" pitchFamily="34" charset="-122"/>
              </a:rPr>
              <a:t>.</a:t>
            </a:r>
            <a:endParaRPr lang="en-US" altLang="zh-CN" sz="2400"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963336" y="905590"/>
            <a:ext cx="6396695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题型二考察从句的拆分和合并</a:t>
            </a:r>
            <a:endParaRPr lang="zh-CN" altLang="zh-CN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  <p:grpSp>
        <p:nvGrpSpPr>
          <p:cNvPr id="4" name="组合 3"/>
          <p:cNvGrpSpPr/>
          <p:nvPr>
            <p:custDataLst>
              <p:tags r:id="rId1"/>
            </p:custDataLst>
          </p:nvPr>
        </p:nvGrpSpPr>
        <p:grpSpPr>
          <a:xfrm>
            <a:off x="2865103" y="2047897"/>
            <a:ext cx="6887210" cy="628650"/>
            <a:chOff x="2171700" y="1857397"/>
            <a:chExt cx="6887210" cy="628650"/>
          </a:xfrm>
        </p:grpSpPr>
        <p:sp>
          <p:nvSpPr>
            <p:cNvPr id="6178" name="Rectangle 3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13075" y="1968165"/>
              <a:ext cx="6045835" cy="398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第一分分在</a:t>
              </a:r>
              <a:r>
                <a:rPr lang="zh-CN" altLang="zh-CN" sz="2000" dirty="0">
                  <a:solidFill>
                    <a:srgbClr val="FF0000"/>
                  </a:solidFill>
                  <a:cs typeface="+mn-ea"/>
                  <a:sym typeface="+mn-lt"/>
                </a:rPr>
                <a:t>关系词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之</a:t>
              </a:r>
              <a:r>
                <a:rPr lang="zh-CN" altLang="zh-CN" sz="2000" dirty="0">
                  <a:solidFill>
                    <a:srgbClr val="FF0000"/>
                  </a:solidFill>
                  <a:cs typeface="+mn-ea"/>
                  <a:sym typeface="+mn-lt"/>
                </a:rPr>
                <a:t>前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（前面的句子成分记作</a:t>
              </a:r>
              <a:r>
                <a:rPr lang="en-US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Part1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）</a:t>
              </a:r>
              <a:endParaRPr lang="zh-CN" altLang="zh-CN" sz="2000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  <p:sp>
          <p:nvSpPr>
            <p:cNvPr id="3" name="椭圆 2"/>
            <p:cNvSpPr/>
            <p:nvPr>
              <p:custDataLst>
                <p:tags r:id="rId3"/>
              </p:custDataLst>
            </p:nvPr>
          </p:nvSpPr>
          <p:spPr>
            <a:xfrm>
              <a:off x="2171700" y="1857397"/>
              <a:ext cx="628650" cy="628650"/>
            </a:xfrm>
            <a:prstGeom prst="ellipse">
              <a:avLst/>
            </a:prstGeom>
            <a:solidFill>
              <a:srgbClr val="7AD5E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cs typeface="+mn-ea"/>
                  <a:sym typeface="+mn-lt"/>
                </a:rPr>
                <a:t>1</a:t>
              </a:r>
              <a:endParaRPr lang="zh-CN" altLang="en-US" dirty="0">
                <a:cs typeface="+mn-ea"/>
                <a:sym typeface="+mn-lt"/>
              </a:endParaRPr>
            </a:p>
          </p:txBody>
        </p:sp>
      </p:grpSp>
      <p:grpSp>
        <p:nvGrpSpPr>
          <p:cNvPr id="5" name="组合 4"/>
          <p:cNvGrpSpPr/>
          <p:nvPr>
            <p:custDataLst>
              <p:tags r:id="rId4"/>
            </p:custDataLst>
          </p:nvPr>
        </p:nvGrpSpPr>
        <p:grpSpPr>
          <a:xfrm>
            <a:off x="2865103" y="2819882"/>
            <a:ext cx="6886575" cy="628650"/>
            <a:chOff x="2171700" y="2629382"/>
            <a:chExt cx="6886575" cy="628650"/>
          </a:xfrm>
        </p:grpSpPr>
        <p:sp>
          <p:nvSpPr>
            <p:cNvPr id="6180" name="Rectangle 3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13075" y="2741463"/>
              <a:ext cx="6045200" cy="398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第二分分在主句</a:t>
              </a:r>
              <a:r>
                <a:rPr lang="zh-CN" altLang="zh-CN" sz="2000" dirty="0">
                  <a:solidFill>
                    <a:srgbClr val="FF0000"/>
                  </a:solidFill>
                  <a:cs typeface="+mn-ea"/>
                  <a:sym typeface="+mn-lt"/>
                </a:rPr>
                <a:t>动词前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（后面的句子成分记作</a:t>
              </a:r>
              <a:r>
                <a:rPr lang="en-US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Part3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）</a:t>
              </a:r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 </a:t>
              </a:r>
              <a:endParaRPr lang="zh-CN" altLang="zh-CN" sz="2000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  <p:sp>
          <p:nvSpPr>
            <p:cNvPr id="29" name="椭圆 28"/>
            <p:cNvSpPr/>
            <p:nvPr>
              <p:custDataLst>
                <p:tags r:id="rId6"/>
              </p:custDataLst>
            </p:nvPr>
          </p:nvSpPr>
          <p:spPr>
            <a:xfrm>
              <a:off x="2171700" y="2629382"/>
              <a:ext cx="628650" cy="628650"/>
            </a:xfrm>
            <a:prstGeom prst="ellipse">
              <a:avLst/>
            </a:prstGeom>
            <a:solidFill>
              <a:srgbClr val="7AD5E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cs typeface="+mn-ea"/>
                  <a:sym typeface="+mn-lt"/>
                </a:rPr>
                <a:t>2</a:t>
              </a:r>
              <a:endParaRPr lang="zh-CN" altLang="en-US" dirty="0">
                <a:cs typeface="+mn-ea"/>
                <a:sym typeface="+mn-lt"/>
              </a:endParaRPr>
            </a:p>
          </p:txBody>
        </p:sp>
      </p:grpSp>
      <p:grpSp>
        <p:nvGrpSpPr>
          <p:cNvPr id="6" name="组合 5"/>
          <p:cNvGrpSpPr/>
          <p:nvPr>
            <p:custDataLst>
              <p:tags r:id="rId7"/>
            </p:custDataLst>
          </p:nvPr>
        </p:nvGrpSpPr>
        <p:grpSpPr>
          <a:xfrm>
            <a:off x="2865103" y="3591867"/>
            <a:ext cx="8153811" cy="628650"/>
            <a:chOff x="2171700" y="3401367"/>
            <a:chExt cx="8153811" cy="628650"/>
          </a:xfrm>
        </p:grpSpPr>
        <p:sp>
          <p:nvSpPr>
            <p:cNvPr id="6179" name="Rectangle 35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3013378" y="3514449"/>
              <a:ext cx="7312133" cy="398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将part3与part1结合</a:t>
              </a:r>
              <a:endParaRPr lang="zh-CN" altLang="zh-CN" sz="2000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  <p:sp>
          <p:nvSpPr>
            <p:cNvPr id="30" name="椭圆 29"/>
            <p:cNvSpPr/>
            <p:nvPr>
              <p:custDataLst>
                <p:tags r:id="rId9"/>
              </p:custDataLst>
            </p:nvPr>
          </p:nvSpPr>
          <p:spPr>
            <a:xfrm>
              <a:off x="2171700" y="3401367"/>
              <a:ext cx="628650" cy="628650"/>
            </a:xfrm>
            <a:prstGeom prst="ellipse">
              <a:avLst/>
            </a:prstGeom>
            <a:solidFill>
              <a:srgbClr val="7AD5E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cs typeface="+mn-ea"/>
                  <a:sym typeface="+mn-lt"/>
                </a:rPr>
                <a:t>3</a:t>
              </a:r>
              <a:endParaRPr lang="zh-CN" altLang="en-US" dirty="0"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>
            <p:custDataLst>
              <p:tags r:id="rId10"/>
            </p:custDataLst>
          </p:nvPr>
        </p:nvGrpSpPr>
        <p:grpSpPr>
          <a:xfrm>
            <a:off x="2865103" y="4363852"/>
            <a:ext cx="8667749" cy="628650"/>
            <a:chOff x="2171700" y="4173352"/>
            <a:chExt cx="8667749" cy="628650"/>
          </a:xfrm>
        </p:grpSpPr>
        <p:sp>
          <p:nvSpPr>
            <p:cNvPr id="6181" name="Rectangle 37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3013378" y="4288406"/>
              <a:ext cx="7826071" cy="3987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r>
                <a:rPr lang="zh-CN" altLang="zh-CN" sz="2000" dirty="0">
                  <a:solidFill>
                    <a:srgbClr val="433214"/>
                  </a:solidFill>
                  <a:cs typeface="+mn-ea"/>
                  <a:sym typeface="+mn-lt"/>
                </a:rPr>
                <a:t>关系词改为主和宾</a:t>
              </a:r>
              <a:endParaRPr lang="zh-CN" altLang="zh-CN" sz="2000" dirty="0">
                <a:solidFill>
                  <a:srgbClr val="433214"/>
                </a:solidFill>
                <a:cs typeface="+mn-ea"/>
                <a:sym typeface="+mn-lt"/>
              </a:endParaRPr>
            </a:p>
          </p:txBody>
        </p:sp>
        <p:sp>
          <p:nvSpPr>
            <p:cNvPr id="31" name="椭圆 30"/>
            <p:cNvSpPr/>
            <p:nvPr>
              <p:custDataLst>
                <p:tags r:id="rId12"/>
              </p:custDataLst>
            </p:nvPr>
          </p:nvSpPr>
          <p:spPr>
            <a:xfrm>
              <a:off x="2171700" y="4173352"/>
              <a:ext cx="628650" cy="628650"/>
            </a:xfrm>
            <a:prstGeom prst="ellipse">
              <a:avLst/>
            </a:prstGeom>
            <a:solidFill>
              <a:srgbClr val="7AD5E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cs typeface="+mn-ea"/>
                  <a:sym typeface="+mn-lt"/>
                </a:rPr>
                <a:t>4</a:t>
              </a:r>
              <a:endParaRPr lang="zh-CN" altLang="en-US" dirty="0">
                <a:cs typeface="+mn-ea"/>
                <a:sym typeface="+mn-lt"/>
              </a:endParaRPr>
            </a:p>
          </p:txBody>
        </p:sp>
      </p:grp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3" cstate="screen"/>
          <a:srcRect/>
          <a:stretch>
            <a:fillRect/>
          </a:stretch>
        </p:blipFill>
        <p:spPr>
          <a:xfrm>
            <a:off x="368939" y="2738191"/>
            <a:ext cx="2496164" cy="3431403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14" cstate="screen"/>
          <a:stretch>
            <a:fillRect/>
          </a:stretch>
        </p:blipFill>
        <p:spPr>
          <a:xfrm rot="646682">
            <a:off x="9962400" y="196425"/>
            <a:ext cx="1697778" cy="240410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865120" y="16179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分句子做题方法：分割法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H="1">
            <a:off x="4738370" y="4796155"/>
            <a:ext cx="466090" cy="8032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3901440" y="5599430"/>
            <a:ext cx="14446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He/She/It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5704840" y="4796155"/>
            <a:ext cx="582295" cy="7454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5704840" y="5599430"/>
            <a:ext cx="14446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him/her/it</a:t>
            </a:r>
            <a:endParaRPr lang="en-US" altLang="zh-CN"/>
          </a:p>
        </p:txBody>
      </p:sp>
      <p:sp>
        <p:nvSpPr>
          <p:cNvPr id="16" name="流程图: 过程 15"/>
          <p:cNvSpPr/>
          <p:nvPr/>
        </p:nvSpPr>
        <p:spPr>
          <a:xfrm>
            <a:off x="6287135" y="3705225"/>
            <a:ext cx="5160010" cy="1884680"/>
          </a:xfrm>
          <a:prstGeom prst="flowChartProcess">
            <a:avLst/>
          </a:prstGeom>
          <a:solidFill>
            <a:srgbClr val="7AD5EA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indent="0" algn="l" fontAlgn="auto">
              <a:lnSpc>
                <a:spcPts val="3560"/>
              </a:lnSpc>
            </a:pPr>
            <a:r>
              <a:rPr lang="zh-CN" altLang="en-US"/>
              <a:t>The boys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/</a:t>
            </a:r>
            <a:r>
              <a:rPr lang="zh-CN" altLang="en-US"/>
              <a:t>who are playing football</a:t>
            </a:r>
            <a:r>
              <a:rPr lang="zh-CN" altLang="en-US">
                <a:solidFill>
                  <a:srgbClr val="FF0000"/>
                </a:solidFill>
              </a:rPr>
              <a:t> </a:t>
            </a:r>
            <a:r>
              <a:rPr lang="en-US" altLang="zh-CN">
                <a:solidFill>
                  <a:srgbClr val="FF0000"/>
                </a:solidFill>
              </a:rPr>
              <a:t>/</a:t>
            </a:r>
            <a:r>
              <a:rPr lang="zh-CN" altLang="en-US"/>
              <a:t>are from class one</a:t>
            </a:r>
            <a:r>
              <a:rPr lang="en-US" altLang="zh-CN"/>
              <a:t>.</a:t>
            </a:r>
            <a:endParaRPr lang="zh-CN" altLang="en-US"/>
          </a:p>
          <a:p>
            <a:pPr indent="0" algn="l" fontAlgn="auto">
              <a:lnSpc>
                <a:spcPts val="3560"/>
              </a:lnSpc>
            </a:pPr>
            <a:r>
              <a:rPr lang="en-US" altLang="zh-CN"/>
              <a:t>T</a:t>
            </a:r>
            <a:r>
              <a:rPr lang="zh-CN" altLang="en-US"/>
              <a:t>he boys are from class one, they are playing football.</a:t>
            </a:r>
            <a:endParaRPr lang="zh-CN" altLang="en-US"/>
          </a:p>
        </p:txBody>
      </p:sp>
      <p:sp>
        <p:nvSpPr>
          <p:cNvPr id="15" name="矩形标注 14"/>
          <p:cNvSpPr/>
          <p:nvPr/>
        </p:nvSpPr>
        <p:spPr>
          <a:xfrm>
            <a:off x="8093710" y="3344545"/>
            <a:ext cx="1817370" cy="488950"/>
          </a:xfrm>
          <a:prstGeom prst="wedgeRectCallout">
            <a:avLst/>
          </a:prstGeom>
          <a:solidFill>
            <a:srgbClr val="7AD5EA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Page 79 Part 3</a:t>
            </a:r>
            <a:endParaRPr lang="en-US" altLang="zh-CN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1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1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5" dur="1" fill="hold"/>
                                        <p:tgtEl>
                                          <p:spTgt spid="1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9" dur="1" fill="hold"/>
                                        <p:tgtEl>
                                          <p:spTgt spid="1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2" grpId="0"/>
      <p:bldP spid="12" grpId="0"/>
      <p:bldP spid="14" grpId="0"/>
      <p:bldP spid="16" grpId="0" animBg="1"/>
      <p:bldP spid="15" grpId="0" animBg="1"/>
      <p:bldP spid="6147" grpId="1" animBg="1"/>
      <p:bldP spid="2" grpId="1"/>
      <p:bldP spid="12" grpId="1"/>
      <p:bldP spid="14" grpId="1"/>
      <p:bldP spid="16" grpId="1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963336" y="905590"/>
            <a:ext cx="6396695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题型二考察从句的拆分和合并</a:t>
            </a:r>
            <a:endParaRPr lang="zh-CN" altLang="zh-CN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1" cstate="screen"/>
          <a:srcRect/>
          <a:stretch>
            <a:fillRect/>
          </a:stretch>
        </p:blipFill>
        <p:spPr>
          <a:xfrm>
            <a:off x="368939" y="2738191"/>
            <a:ext cx="2496164" cy="3431403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 cstate="screen"/>
          <a:stretch>
            <a:fillRect/>
          </a:stretch>
        </p:blipFill>
        <p:spPr>
          <a:xfrm rot="646682">
            <a:off x="9962400" y="196425"/>
            <a:ext cx="1697778" cy="2404107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865120" y="161798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和句子做题方法：口诀法</a:t>
            </a:r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2581275" y="1986280"/>
            <a:ext cx="5160010" cy="2245360"/>
            <a:chOff x="9901" y="5267"/>
            <a:chExt cx="8126" cy="3536"/>
          </a:xfrm>
        </p:grpSpPr>
        <p:sp>
          <p:nvSpPr>
            <p:cNvPr id="16" name="流程图: 过程 15"/>
            <p:cNvSpPr/>
            <p:nvPr/>
          </p:nvSpPr>
          <p:spPr>
            <a:xfrm>
              <a:off x="9901" y="5835"/>
              <a:ext cx="8126" cy="2968"/>
            </a:xfrm>
            <a:prstGeom prst="flowChartProcess">
              <a:avLst/>
            </a:prstGeom>
            <a:solidFill>
              <a:srgbClr val="7AD5EA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indent="0" algn="l" fontAlgn="auto">
                <a:lnSpc>
                  <a:spcPts val="4000"/>
                </a:lnSpc>
              </a:pPr>
              <a:r>
                <a:rPr lang="zh-CN" altLang="en-US"/>
                <a:t>The </a:t>
              </a:r>
              <a:r>
                <a:rPr lang="en-US" altLang="zh-CN"/>
                <a:t>N</a:t>
              </a:r>
              <a:r>
                <a:rPr lang="zh-CN" altLang="en-US"/>
                <a:t>ail is a river, it used to flo</a:t>
              </a:r>
              <a:r>
                <a:rPr lang="en-US" altLang="zh-CN"/>
                <a:t>o</a:t>
              </a:r>
              <a:r>
                <a:rPr lang="zh-CN" altLang="en-US"/>
                <a:t>t every year. The </a:t>
              </a:r>
              <a:r>
                <a:rPr lang="en-US" altLang="zh-CN"/>
                <a:t>Nail</a:t>
              </a:r>
              <a:r>
                <a:rPr lang="zh-CN" altLang="en-US"/>
                <a:t> is a river which</a:t>
              </a:r>
              <a:r>
                <a:rPr lang="en-US" altLang="zh-CN"/>
                <a:t>/</a:t>
              </a:r>
              <a:r>
                <a:rPr lang="zh-CN" altLang="en-US"/>
                <a:t>that used to flo</a:t>
              </a:r>
              <a:r>
                <a:rPr lang="en-US" altLang="zh-CN"/>
                <a:t>o</a:t>
              </a:r>
              <a:r>
                <a:rPr lang="zh-CN" altLang="en-US"/>
                <a:t>t every year</a:t>
              </a:r>
              <a:endParaRPr lang="zh-CN" altLang="en-US"/>
            </a:p>
          </p:txBody>
        </p:sp>
        <p:sp>
          <p:nvSpPr>
            <p:cNvPr id="15" name="矩形标注 14"/>
            <p:cNvSpPr/>
            <p:nvPr/>
          </p:nvSpPr>
          <p:spPr>
            <a:xfrm>
              <a:off x="12746" y="5267"/>
              <a:ext cx="2862" cy="770"/>
            </a:xfrm>
            <a:prstGeom prst="wedgeRectCallout">
              <a:avLst/>
            </a:prstGeom>
            <a:solidFill>
              <a:srgbClr val="7AD5EA"/>
            </a:solidFill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en-US" altLang="zh-CN"/>
                <a:t>Page 83 Part 3</a:t>
              </a:r>
              <a:endParaRPr lang="en-US" altLang="zh-CN"/>
            </a:p>
          </p:txBody>
        </p:sp>
      </p:grpSp>
      <p:sp>
        <p:nvSpPr>
          <p:cNvPr id="17" name="文本框 16"/>
          <p:cNvSpPr txBox="1"/>
          <p:nvPr/>
        </p:nvSpPr>
        <p:spPr>
          <a:xfrm>
            <a:off x="7981950" y="2136140"/>
            <a:ext cx="177038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先寻</a:t>
            </a:r>
            <a:r>
              <a:rPr lang="zh-CN" altLang="en-US" u="sng"/>
              <a:t>重复词</a:t>
            </a:r>
            <a:r>
              <a:rPr lang="zh-CN" altLang="en-US"/>
              <a:t>，定为先行词。</a:t>
            </a:r>
            <a:endParaRPr lang="zh-CN" altLang="en-US"/>
          </a:p>
          <a:p>
            <a:r>
              <a:rPr lang="zh-CN" altLang="en-US"/>
              <a:t>再看成分细，主宾要辨晰。</a:t>
            </a:r>
            <a:endParaRPr lang="zh-CN" altLang="en-US"/>
          </a:p>
          <a:p>
            <a:r>
              <a:rPr lang="zh-CN" altLang="en-US"/>
              <a:t>关系词代换，紧跟先行毗。</a:t>
            </a:r>
            <a:endParaRPr lang="zh-CN" altLang="en-US"/>
          </a:p>
          <a:p>
            <a:r>
              <a:rPr lang="zh-CN" altLang="en-US"/>
              <a:t>多余部分弃，两句并成一。</a:t>
            </a:r>
            <a:endParaRPr lang="zh-CN" altLang="en-US"/>
          </a:p>
        </p:txBody>
      </p:sp>
      <p:cxnSp>
        <p:nvCxnSpPr>
          <p:cNvPr id="18" name="直接箭头连接符 17"/>
          <p:cNvCxnSpPr/>
          <p:nvPr/>
        </p:nvCxnSpPr>
        <p:spPr>
          <a:xfrm flipH="1" flipV="1">
            <a:off x="8877935" y="1361440"/>
            <a:ext cx="22860" cy="9194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806055" y="1082040"/>
            <a:ext cx="23056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ym typeface="+mn-ea"/>
              </a:rPr>
              <a:t>指代同一物体的词语</a:t>
            </a:r>
            <a:endParaRPr lang="zh-CN" altLang="en-US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14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9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2" grpId="0"/>
      <p:bldP spid="17" grpId="0"/>
      <p:bldP spid="6147" grpId="1" animBg="1"/>
      <p:bldP spid="2" grpId="1"/>
      <p:bldP spid="1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963420" y="905510"/>
            <a:ext cx="6496685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en-US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题型三考察关系词只能用</a:t>
            </a:r>
            <a:r>
              <a:rPr lang="en-US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that</a:t>
            </a:r>
            <a:r>
              <a:rPr lang="zh-CN" altLang="en-US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的情况（难点）</a:t>
            </a:r>
            <a:endParaRPr lang="zh-CN" altLang="en-US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61185" y="1149350"/>
            <a:ext cx="9666605" cy="49422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indent="0" fontAlgn="auto">
              <a:lnSpc>
                <a:spcPts val="3560"/>
              </a:lnSpc>
            </a:pPr>
            <a:r>
              <a:rPr lang="zh-CN" altLang="en-US"/>
              <a:t>a. 先行词前为</a:t>
            </a:r>
            <a:r>
              <a:rPr lang="zh-CN" altLang="en-US">
                <a:solidFill>
                  <a:srgbClr val="FF0000"/>
                </a:solidFill>
              </a:rPr>
              <a:t>序数词</a:t>
            </a:r>
            <a:r>
              <a:rPr lang="zh-CN" altLang="en-US"/>
              <a:t>和</a:t>
            </a:r>
            <a:r>
              <a:rPr lang="zh-CN" altLang="en-US">
                <a:solidFill>
                  <a:srgbClr val="FF0000"/>
                </a:solidFill>
              </a:rPr>
              <a:t>最高级</a:t>
            </a:r>
            <a:r>
              <a:rPr lang="zh-CN" altLang="en-US"/>
              <a:t>，本身是</a:t>
            </a:r>
            <a:r>
              <a:rPr lang="zh-CN" altLang="en-US">
                <a:solidFill>
                  <a:srgbClr val="FF0000"/>
                </a:solidFill>
              </a:rPr>
              <a:t>数词</a:t>
            </a:r>
            <a:r>
              <a:rPr lang="zh-CN" altLang="en-US"/>
              <a:t>和</a:t>
            </a:r>
            <a:r>
              <a:rPr lang="zh-CN" altLang="en-US">
                <a:solidFill>
                  <a:srgbClr val="FF0000"/>
                </a:solidFill>
              </a:rPr>
              <a:t>最高级</a:t>
            </a:r>
            <a:r>
              <a:rPr lang="zh-CN" altLang="en-US"/>
              <a:t>时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He was the </a:t>
            </a:r>
            <a:r>
              <a:rPr lang="zh-CN" altLang="en-US">
                <a:solidFill>
                  <a:schemeClr val="accent1"/>
                </a:solidFill>
              </a:rPr>
              <a:t>first </a:t>
            </a:r>
            <a:r>
              <a:rPr lang="zh-CN" altLang="en-US"/>
              <a:t>person that passed the exam.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b. 先行词为 all, any, much, many, everything, none, the one 等</a:t>
            </a:r>
            <a:r>
              <a:rPr lang="zh-CN" altLang="en-US">
                <a:solidFill>
                  <a:srgbClr val="FF0000"/>
                </a:solidFill>
              </a:rPr>
              <a:t>不定代词</a:t>
            </a:r>
            <a:r>
              <a:rPr lang="zh-CN" altLang="en-US"/>
              <a:t>时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如：Is there </a:t>
            </a:r>
            <a:r>
              <a:rPr lang="zh-CN" altLang="en-US">
                <a:solidFill>
                  <a:schemeClr val="accent1"/>
                </a:solidFill>
              </a:rPr>
              <a:t>anything</a:t>
            </a:r>
            <a:r>
              <a:rPr lang="zh-CN" altLang="en-US"/>
              <a:t> that you want to buy in the shop?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c. 先行词被 </a:t>
            </a:r>
            <a:r>
              <a:rPr lang="zh-CN" altLang="en-US">
                <a:solidFill>
                  <a:srgbClr val="FF0000"/>
                </a:solidFill>
              </a:rPr>
              <a:t>the</a:t>
            </a:r>
            <a:r>
              <a:rPr lang="zh-CN" altLang="en-US"/>
              <a:t> only</a:t>
            </a:r>
            <a:r>
              <a:rPr lang="en-US" altLang="zh-CN"/>
              <a:t>/</a:t>
            </a:r>
            <a:r>
              <a:rPr lang="zh-CN" altLang="en-US"/>
              <a:t>very</a:t>
            </a:r>
            <a:r>
              <a:rPr lang="en-US" altLang="zh-CN"/>
              <a:t>/</a:t>
            </a:r>
            <a:r>
              <a:rPr lang="zh-CN" altLang="en-US"/>
              <a:t>same</a:t>
            </a:r>
            <a:r>
              <a:rPr lang="en-US" altLang="zh-CN"/>
              <a:t>/</a:t>
            </a:r>
            <a:r>
              <a:rPr lang="zh-CN" altLang="en-US"/>
              <a:t>last, </a:t>
            </a:r>
            <a:r>
              <a:rPr lang="zh-CN" altLang="en-US">
                <a:solidFill>
                  <a:srgbClr val="FF0000"/>
                </a:solidFill>
              </a:rPr>
              <a:t>little, few</a:t>
            </a:r>
            <a:r>
              <a:rPr lang="zh-CN" altLang="en-US"/>
              <a:t> 等词修饰时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d. 先行词里</a:t>
            </a:r>
            <a:r>
              <a:rPr lang="zh-CN" altLang="en-US">
                <a:solidFill>
                  <a:srgbClr val="FF0000"/>
                </a:solidFill>
              </a:rPr>
              <a:t>同时</a:t>
            </a:r>
            <a:r>
              <a:rPr lang="zh-CN" altLang="en-US"/>
              <a:t>含</a:t>
            </a:r>
            <a:r>
              <a:rPr lang="zh-CN" altLang="en-US">
                <a:solidFill>
                  <a:srgbClr val="FF0000"/>
                </a:solidFill>
              </a:rPr>
              <a:t>有人</a:t>
            </a:r>
            <a:r>
              <a:rPr lang="zh-CN" altLang="en-US"/>
              <a:t>和</a:t>
            </a:r>
            <a:r>
              <a:rPr lang="zh-CN" altLang="en-US">
                <a:solidFill>
                  <a:srgbClr val="FF0000"/>
                </a:solidFill>
              </a:rPr>
              <a:t>物</a:t>
            </a:r>
            <a:r>
              <a:rPr lang="zh-CN" altLang="en-US"/>
              <a:t>时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例如：I can remember well the </a:t>
            </a:r>
            <a:r>
              <a:rPr lang="zh-CN" altLang="en-US">
                <a:solidFill>
                  <a:schemeClr val="accent1"/>
                </a:solidFill>
              </a:rPr>
              <a:t>persons</a:t>
            </a:r>
            <a:r>
              <a:rPr lang="zh-CN" altLang="en-US"/>
              <a:t> and some </a:t>
            </a:r>
            <a:r>
              <a:rPr lang="zh-CN" altLang="en-US">
                <a:solidFill>
                  <a:schemeClr val="accent1"/>
                </a:solidFill>
              </a:rPr>
              <a:t>pictures</a:t>
            </a:r>
            <a:r>
              <a:rPr lang="zh-CN" altLang="en-US"/>
              <a:t> that I saw in the room.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e. 以 </a:t>
            </a:r>
            <a:r>
              <a:rPr lang="zh-CN" altLang="en-US">
                <a:solidFill>
                  <a:srgbClr val="FF0000"/>
                </a:solidFill>
              </a:rPr>
              <a:t>who</a:t>
            </a:r>
            <a:r>
              <a:rPr lang="zh-CN" altLang="en-US"/>
              <a:t> 或 </a:t>
            </a:r>
            <a:r>
              <a:rPr lang="zh-CN" altLang="en-US">
                <a:solidFill>
                  <a:srgbClr val="FF0000"/>
                </a:solidFill>
              </a:rPr>
              <a:t>which</a:t>
            </a:r>
            <a:r>
              <a:rPr lang="zh-CN" altLang="en-US"/>
              <a:t> 引导的</a:t>
            </a:r>
            <a:r>
              <a:rPr lang="zh-CN" altLang="en-US">
                <a:solidFill>
                  <a:srgbClr val="FF0000"/>
                </a:solidFill>
              </a:rPr>
              <a:t>疑问句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例如：</a:t>
            </a:r>
            <a:r>
              <a:rPr lang="zh-CN" altLang="en-US">
                <a:solidFill>
                  <a:schemeClr val="accent1"/>
                </a:solidFill>
              </a:rPr>
              <a:t>Who</a:t>
            </a:r>
            <a:r>
              <a:rPr lang="zh-CN" altLang="en-US"/>
              <a:t> is the girl that is crying?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f. 主句是 </a:t>
            </a:r>
            <a:r>
              <a:rPr lang="zh-CN" altLang="en-US">
                <a:solidFill>
                  <a:srgbClr val="FF0000"/>
                </a:solidFill>
              </a:rPr>
              <a:t>there be </a:t>
            </a:r>
            <a:r>
              <a:rPr lang="zh-CN" altLang="en-US"/>
              <a:t>结构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r>
              <a:rPr lang="zh-CN" altLang="en-US"/>
              <a:t>例如：</a:t>
            </a:r>
            <a:r>
              <a:rPr lang="zh-CN" altLang="en-US">
                <a:solidFill>
                  <a:schemeClr val="accent1"/>
                </a:solidFill>
              </a:rPr>
              <a:t>There is</a:t>
            </a:r>
            <a:r>
              <a:rPr lang="zh-CN" altLang="en-US"/>
              <a:t> a book on the desk that belongs to Tom.</a:t>
            </a:r>
            <a:endParaRPr lang="zh-CN" altLang="en-US"/>
          </a:p>
          <a:p>
            <a:pPr indent="0" fontAlgn="auto">
              <a:lnSpc>
                <a:spcPts val="3560"/>
              </a:lnSpc>
            </a:pPr>
            <a:endParaRPr lang="zh-CN" altLang="en-US"/>
          </a:p>
        </p:txBody>
      </p:sp>
      <p:sp>
        <p:nvSpPr>
          <p:cNvPr id="15" name="矩形标注 14"/>
          <p:cNvSpPr/>
          <p:nvPr/>
        </p:nvSpPr>
        <p:spPr>
          <a:xfrm>
            <a:off x="8090535" y="905510"/>
            <a:ext cx="1817370" cy="488950"/>
          </a:xfrm>
          <a:prstGeom prst="wedgeRectCallout">
            <a:avLst/>
          </a:prstGeom>
          <a:solidFill>
            <a:srgbClr val="7AD5EA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en-US" altLang="zh-CN"/>
              <a:t>Page 89 Part 3</a:t>
            </a:r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/>
          <p:cNvGrpSpPr/>
          <p:nvPr>
            <p:custDataLst>
              <p:tags r:id="rId1"/>
            </p:custDataLst>
          </p:nvPr>
        </p:nvGrpSpPr>
        <p:grpSpPr>
          <a:xfrm>
            <a:off x="3957501" y="1702626"/>
            <a:ext cx="4496684" cy="3802909"/>
            <a:chOff x="732336" y="2141352"/>
            <a:chExt cx="4505834" cy="3810648"/>
          </a:xfrm>
        </p:grpSpPr>
        <p:pic>
          <p:nvPicPr>
            <p:cNvPr id="9" name="图片 8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 rotWithShape="1">
            <a:blip r:embed="rId3" cstate="screen"/>
            <a:srcRect/>
            <a:stretch>
              <a:fillRect/>
            </a:stretch>
          </p:blipFill>
          <p:spPr>
            <a:xfrm rot="21288934">
              <a:off x="732336" y="2141352"/>
              <a:ext cx="4505834" cy="3810648"/>
            </a:xfrm>
            <a:prstGeom prst="rect">
              <a:avLst/>
            </a:prstGeom>
          </p:spPr>
        </p:pic>
        <p:grpSp>
          <p:nvGrpSpPr>
            <p:cNvPr id="5" name="组合 4"/>
            <p:cNvGrpSpPr/>
            <p:nvPr/>
          </p:nvGrpSpPr>
          <p:grpSpPr>
            <a:xfrm>
              <a:off x="2065106" y="2354702"/>
              <a:ext cx="1828752" cy="449325"/>
              <a:chOff x="2286047" y="1668140"/>
              <a:chExt cx="1828752" cy="726152"/>
            </a:xfrm>
          </p:grpSpPr>
          <p:sp>
            <p:nvSpPr>
              <p:cNvPr id="2" name="矩形 1"/>
              <p:cNvSpPr/>
              <p:nvPr>
                <p:custDataLst>
                  <p:tags r:id="rId4"/>
                </p:custDataLst>
              </p:nvPr>
            </p:nvSpPr>
            <p:spPr>
              <a:xfrm>
                <a:off x="2286047" y="1668140"/>
                <a:ext cx="1828752" cy="726152"/>
              </a:xfrm>
              <a:prstGeom prst="rect">
                <a:avLst/>
              </a:prstGeom>
              <a:solidFill>
                <a:srgbClr val="7AD5EA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  <p:sp>
            <p:nvSpPr>
              <p:cNvPr id="3" name="矩形 2"/>
              <p:cNvSpPr/>
              <p:nvPr>
                <p:custDataLst>
                  <p:tags r:id="rId5"/>
                </p:custDataLst>
              </p:nvPr>
            </p:nvSpPr>
            <p:spPr>
              <a:xfrm>
                <a:off x="2498532" y="1713774"/>
                <a:ext cx="1403782" cy="5964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zh-CN" b="1" dirty="0">
                    <a:solidFill>
                      <a:srgbClr val="433214"/>
                    </a:solidFill>
                    <a:cs typeface="+mn-ea"/>
                    <a:sym typeface="+mn-lt"/>
                  </a:rPr>
                  <a:t>Key Points</a:t>
                </a:r>
                <a:endParaRPr lang="zh-CN" altLang="zh-CN" b="1" dirty="0">
                  <a:solidFill>
                    <a:srgbClr val="433214"/>
                  </a:solidFill>
                  <a:cs typeface="+mn-ea"/>
                  <a:sym typeface="+mn-lt"/>
                </a:endParaRPr>
              </a:p>
            </p:txBody>
          </p:sp>
        </p:grpSp>
      </p:grpSp>
      <p:sp>
        <p:nvSpPr>
          <p:cNvPr id="8196" name="Text Box 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81229" y="2630862"/>
            <a:ext cx="3237093" cy="1198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9144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3716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8288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286000" indent="-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algn="l" fontAlgn="auto"/>
            <a:r>
              <a:rPr lang="zh-CN" altLang="zh-CN" dirty="0">
                <a:solidFill>
                  <a:srgbClr val="433214"/>
                </a:solidFill>
                <a:latin typeface="+mn-lt"/>
                <a:ea typeface="+mn-ea"/>
                <a:cs typeface="+mn-ea"/>
                <a:sym typeface="+mn-lt"/>
              </a:rPr>
              <a:t>当关系词充当定语从句的主语时，从句谓语动词的单复数与先行词保持一致</a:t>
            </a:r>
            <a:endParaRPr lang="zh-CN" altLang="zh-CN" dirty="0">
              <a:solidFill>
                <a:srgbClr val="433214"/>
              </a:solidFill>
              <a:latin typeface="+mn-lt"/>
              <a:ea typeface="+mn-ea"/>
              <a:cs typeface="+mn-ea"/>
              <a:sym typeface="+mn-lt"/>
            </a:endParaRPr>
          </a:p>
          <a:p>
            <a:pPr marL="0" indent="0" algn="l" fontAlgn="auto"/>
            <a:r>
              <a:rPr lang="en-US" altLang="zh-CN" dirty="0">
                <a:solidFill>
                  <a:srgbClr val="433214"/>
                </a:solidFill>
                <a:latin typeface="+mn-lt"/>
                <a:ea typeface="+mn-ea"/>
                <a:cs typeface="+mn-ea"/>
                <a:sym typeface="+mn-lt"/>
              </a:rPr>
              <a:t>Page 92 </a:t>
            </a:r>
            <a:r>
              <a:rPr lang="zh-CN" altLang="en-US" dirty="0">
                <a:solidFill>
                  <a:srgbClr val="433214"/>
                </a:solidFill>
                <a:latin typeface="+mn-lt"/>
                <a:ea typeface="+mn-ea"/>
                <a:cs typeface="+mn-ea"/>
                <a:sym typeface="+mn-lt"/>
              </a:rPr>
              <a:t>练习</a:t>
            </a:r>
            <a:endParaRPr lang="zh-CN" altLang="en-US" dirty="0">
              <a:solidFill>
                <a:srgbClr val="433214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963336" y="905590"/>
            <a:ext cx="6151964" cy="4298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zh-CN" altLang="zh-CN" sz="2200" dirty="0">
                <a:ln w="38100" cmpd="sng">
                  <a:noFill/>
                  <a:round/>
                </a:ln>
                <a:solidFill>
                  <a:srgbClr val="433214"/>
                </a:solidFill>
                <a:cs typeface="+mn-ea"/>
                <a:sym typeface="+mn-lt"/>
              </a:rPr>
              <a:t>题型四考察谓语动词的单复数</a:t>
            </a:r>
            <a:endParaRPr lang="zh-CN" altLang="zh-CN" sz="2200" dirty="0">
              <a:ln w="38100" cmpd="sng">
                <a:noFill/>
                <a:round/>
              </a:ln>
              <a:solidFill>
                <a:srgbClr val="433214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ldLvl="0" animBg="1"/>
    </p:bldLst>
  </p:timing>
</p:sld>
</file>

<file path=ppt/tags/tag1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10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11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12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13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4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5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6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7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8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19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20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1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2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3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4.xml><?xml version="1.0" encoding="utf-8"?>
<p:tagLst xmlns:p="http://schemas.openxmlformats.org/presentationml/2006/main">
  <p:tag name="KSO_WM_DIAGRAM_VIRTUALLY_FRAME" val="{&quot;height&quot;:231.85866141732282,&quot;left&quot;:225.59866141732283,&quot;top&quot;:161.25173228346458,&quot;width&quot;:682.4999212598425}"/>
</p:tagLst>
</file>

<file path=ppt/tags/tag25.xml><?xml version="1.0" encoding="utf-8"?>
<p:tagLst xmlns:p="http://schemas.openxmlformats.org/presentationml/2006/main">
  <p:tag name="KSO_WM_DIAGRAM_VIRTUALLY_FRAME" val="{&quot;height&quot;:300.0511023622047,&quot;left&quot;:311.61425196850394,&quot;top&quot;:133.7603937007874,&quot;width&quot;:360.02472440944877}"/>
</p:tagLst>
</file>

<file path=ppt/tags/tag26.xml><?xml version="1.0" encoding="utf-8"?>
<p:tagLst xmlns:p="http://schemas.openxmlformats.org/presentationml/2006/main">
  <p:tag name="KSO_WM_DIAGRAM_VIRTUALLY_FRAME" val="{&quot;height&quot;:300.0511023622047,&quot;left&quot;:311.61425196850394,&quot;top&quot;:133.7603937007874,&quot;width&quot;:360.02472440944877}"/>
</p:tagLst>
</file>

<file path=ppt/tags/tag27.xml><?xml version="1.0" encoding="utf-8"?>
<p:tagLst xmlns:p="http://schemas.openxmlformats.org/presentationml/2006/main">
  <p:tag name="KSO_WM_DIAGRAM_VIRTUALLY_FRAME" val="{&quot;height&quot;:300.0511023622047,&quot;left&quot;:311.61425196850394,&quot;top&quot;:133.7603937007874,&quot;width&quot;:360.02472440944877}"/>
</p:tagLst>
</file>

<file path=ppt/tags/tag28.xml><?xml version="1.0" encoding="utf-8"?>
<p:tagLst xmlns:p="http://schemas.openxmlformats.org/presentationml/2006/main">
  <p:tag name="KSO_WM_DIAGRAM_VIRTUALLY_FRAME" val="{&quot;height&quot;:300.0511023622047,&quot;left&quot;:311.61425196850394,&quot;top&quot;:133.7603937007874,&quot;width&quot;:360.02472440944877}"/>
</p:tagLst>
</file>

<file path=ppt/tags/tag29.xml><?xml version="1.0" encoding="utf-8"?>
<p:tagLst xmlns:p="http://schemas.openxmlformats.org/presentationml/2006/main">
  <p:tag name="KSO_WM_DIAGRAM_VIRTUALLY_FRAME" val="{&quot;height&quot;:300.0511023622047,&quot;left&quot;:311.61425196850394,&quot;top&quot;:133.7603937007874,&quot;width&quot;:360.02472440944877}"/>
</p:tagLst>
</file>

<file path=ppt/tags/tag3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30.xml><?xml version="1.0" encoding="utf-8"?>
<p:tagLst xmlns:p="http://schemas.openxmlformats.org/presentationml/2006/main">
  <p:tag name="commondata" val="eyJoZGlkIjoiNmIyOWNmNzNjY2YzYjFiYzYyMzAxMzJmMjM1N2UzYzYifQ=="/>
</p:tagLst>
</file>

<file path=ppt/tags/tag4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5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6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7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8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ags/tag9.xml><?xml version="1.0" encoding="utf-8"?>
<p:tagLst xmlns:p="http://schemas.openxmlformats.org/presentationml/2006/main">
  <p:tag name="KSO_WM_DIAGRAM_VIRTUALLY_FRAME" val="{&quot;height&quot;:255.4607874015748,&quot;left&quot;:156.7804724409449,&quot;top&quot;:116.9,&quot;width&quot;:633.4602362204726}"/>
</p:tagLst>
</file>

<file path=ppt/theme/theme1.xml><?xml version="1.0" encoding="utf-8"?>
<a:theme xmlns:a="http://schemas.openxmlformats.org/drawingml/2006/main" name="XingHaoyu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ld4l353g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微软雅黑"/>
        <a:font script="Hebr" typeface="微软雅黑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微软雅黑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微软雅黑"/>
        <a:font script="Hebr" typeface="微软雅黑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微软雅黑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1528</Words>
  <Application>WPS 演示</Application>
  <PresentationFormat>宽屏</PresentationFormat>
  <Paragraphs>115</Paragraphs>
  <Slides>7</Slides>
  <Notes>27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微软雅黑</vt:lpstr>
      <vt:lpstr>Tw Cen MT Condensed Extra Bold</vt:lpstr>
      <vt:lpstr>Kozuka Gothic Pro H</vt:lpstr>
      <vt:lpstr>DFPiPiW5-B5</vt:lpstr>
      <vt:lpstr>Adobe 明體 Std L</vt:lpstr>
      <vt:lpstr>Arial Unicode MS</vt:lpstr>
      <vt:lpstr>等线</vt:lpstr>
      <vt:lpstr>Calibri</vt:lpstr>
      <vt:lpstr>Calibri</vt:lpstr>
      <vt:lpstr>Wingdings</vt:lpstr>
      <vt:lpstr>XingHaoyu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教育说课</dc:title>
  <dc:creator>第一PPT</dc:creator>
  <cp:keywords>www.1ppt.com</cp:keywords>
  <dc:description>www.1ppt.com</dc:description>
  <cp:lastModifiedBy>邢浩宇</cp:lastModifiedBy>
  <cp:revision>11</cp:revision>
  <dcterms:created xsi:type="dcterms:W3CDTF">2020-02-26T05:49:00Z</dcterms:created>
  <dcterms:modified xsi:type="dcterms:W3CDTF">2025-10-05T07:49:39Z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38C38B283904483B850DEE9EB0D76CAF_12</vt:lpwstr>
  </property>
  <property fmtid="{D5CDD505-2E9C-101B-9397-08002B2CF9AE}" pid="3" name="KSOProductBuildVer">
    <vt:lpwstr>2052-12.1.0.18276</vt:lpwstr>
  </property>
</Properties>
</file>